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19"/>
  </p:notesMasterIdLst>
  <p:sldIdLst>
    <p:sldId id="256" r:id="rId2"/>
    <p:sldId id="258" r:id="rId3"/>
    <p:sldId id="259" r:id="rId4"/>
    <p:sldId id="260" r:id="rId5"/>
    <p:sldId id="261" r:id="rId6"/>
    <p:sldId id="299" r:id="rId7"/>
    <p:sldId id="262" r:id="rId8"/>
    <p:sldId id="264" r:id="rId9"/>
    <p:sldId id="265" r:id="rId10"/>
    <p:sldId id="294" r:id="rId11"/>
    <p:sldId id="295" r:id="rId12"/>
    <p:sldId id="269" r:id="rId13"/>
    <p:sldId id="274" r:id="rId14"/>
    <p:sldId id="298" r:id="rId15"/>
    <p:sldId id="275" r:id="rId16"/>
    <p:sldId id="296" r:id="rId17"/>
    <p:sldId id="297" r:id="rId18"/>
  </p:sldIdLst>
  <p:sldSz cx="9144000" cy="5143500" type="screen16x9"/>
  <p:notesSz cx="6858000" cy="9144000"/>
  <p:embeddedFontLst>
    <p:embeddedFont>
      <p:font typeface="Reggae One" panose="020B0604020202020204" charset="-128"/>
      <p:regular r:id="rId20"/>
    </p:embeddedFont>
    <p:embeddedFont>
      <p:font typeface="Amatic SC" panose="00000500000000000000" pitchFamily="2" charset="-79"/>
      <p:regular r:id="rId21"/>
      <p:bold r:id="rId22"/>
    </p:embeddedFont>
    <p:embeddedFont>
      <p:font typeface="Bahnschrift SemiBold Condensed" panose="020B0502040204020203" pitchFamily="34" charset="0"/>
      <p:bold r:id="rId23"/>
    </p:embeddedFont>
    <p:embeddedFont>
      <p:font typeface="Roboto" panose="02000000000000000000" pitchFamily="2" charset="0"/>
      <p:regular r:id="rId24"/>
      <p:bold r:id="rId25"/>
      <p:italic r:id="rId26"/>
      <p:boldItalic r:id="rId27"/>
    </p:embeddedFont>
    <p:embeddedFont>
      <p:font typeface="Roboto Mono" panose="00000009000000000000" pitchFamily="49"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8416E2B-1AEB-4A6E-A140-5BA2216901E5}">
  <a:tblStyle styleId="{58416E2B-1AEB-4A6E-A140-5BA2216901E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7" d="100"/>
          <a:sy n="97" d="100"/>
        </p:scale>
        <p:origin x="1042" y="-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9.png>
</file>

<file path=ppt/media/image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10bd4449731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10bd4449731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0aabae93c2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0aabae93c2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5837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0aabae93c2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0aabae93c2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99642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10aabae93c2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10aabae93c2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10aabae93c2_0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10aabae93c2_0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10aabae93c2_0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10aabae93c2_0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18105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d1a1c26323_4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d1a1c26323_4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d1a1c26323_4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d1a1c26323_4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63162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
        <p:cNvGrpSpPr/>
        <p:nvPr/>
      </p:nvGrpSpPr>
      <p:grpSpPr>
        <a:xfrm>
          <a:off x="0" y="0"/>
          <a:ext cx="0" cy="0"/>
          <a:chOff x="0" y="0"/>
          <a:chExt cx="0" cy="0"/>
        </a:xfrm>
      </p:grpSpPr>
      <p:sp>
        <p:nvSpPr>
          <p:cNvPr id="469" name="Google Shape;469;g10aabae93c2_0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0" name="Google Shape;470;g10aabae93c2_0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4316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10bef44317c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10bef44317c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10bef44317c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10bef44317c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aabae93c2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aabae93c2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d1a1c26323_5_13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d1a1c26323_5_13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d1a1c26323_4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d1a1c26323_4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05891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10bef44317c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10bef44317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10aabae93c2_0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10aabae93c2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0aabae93c2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0aabae93c2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60275" y="0"/>
            <a:ext cx="9204275" cy="5143500"/>
            <a:chOff x="-60275" y="0"/>
            <a:chExt cx="9204275" cy="5143500"/>
          </a:xfrm>
        </p:grpSpPr>
        <p:pic>
          <p:nvPicPr>
            <p:cNvPr id="10" name="Google Shape;10;p2"/>
            <p:cNvPicPr preferRelativeResize="0"/>
            <p:nvPr/>
          </p:nvPicPr>
          <p:blipFill rotWithShape="1">
            <a:blip r:embed="rId2">
              <a:alphaModFix/>
            </a:blip>
            <a:srcRect t="3773" b="6813"/>
            <a:stretch/>
          </p:blipFill>
          <p:spPr>
            <a:xfrm>
              <a:off x="-60275" y="0"/>
              <a:ext cx="9204275" cy="5143476"/>
            </a:xfrm>
            <a:prstGeom prst="rect">
              <a:avLst/>
            </a:prstGeom>
            <a:noFill/>
            <a:ln>
              <a:noFill/>
            </a:ln>
          </p:spPr>
        </p:pic>
        <p:sp>
          <p:nvSpPr>
            <p:cNvPr id="11" name="Google Shape;11;p2"/>
            <p:cNvSpPr/>
            <p:nvPr/>
          </p:nvSpPr>
          <p:spPr>
            <a:xfrm>
              <a:off x="108925" y="3895825"/>
              <a:ext cx="1036225" cy="1247675"/>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txBox="1">
            <a:spLocks noGrp="1"/>
          </p:cNvSpPr>
          <p:nvPr>
            <p:ph type="ctrTitle"/>
          </p:nvPr>
        </p:nvSpPr>
        <p:spPr>
          <a:xfrm>
            <a:off x="708850" y="820775"/>
            <a:ext cx="4440000" cy="2770500"/>
          </a:xfrm>
          <a:prstGeom prst="rect">
            <a:avLst/>
          </a:prstGeom>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lvl1pPr lvl="0">
              <a:spcBef>
                <a:spcPts val="0"/>
              </a:spcBef>
              <a:spcAft>
                <a:spcPts val="0"/>
              </a:spcAft>
              <a:buSzPts val="5200"/>
              <a:buNone/>
              <a:defRPr sz="4000" b="1"/>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08850" y="3659075"/>
            <a:ext cx="3863100" cy="42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solidFill>
                  <a:schemeClr val="dk1"/>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4">
    <p:spTree>
      <p:nvGrpSpPr>
        <p:cNvPr id="1" name="Shape 101"/>
        <p:cNvGrpSpPr/>
        <p:nvPr/>
      </p:nvGrpSpPr>
      <p:grpSpPr>
        <a:xfrm>
          <a:off x="0" y="0"/>
          <a:ext cx="0" cy="0"/>
          <a:chOff x="0" y="0"/>
          <a:chExt cx="0" cy="0"/>
        </a:xfrm>
      </p:grpSpPr>
      <p:pic>
        <p:nvPicPr>
          <p:cNvPr id="102" name="Google Shape;102;p15"/>
          <p:cNvPicPr preferRelativeResize="0"/>
          <p:nvPr/>
        </p:nvPicPr>
        <p:blipFill rotWithShape="1">
          <a:blip r:embed="rId2">
            <a:alphaModFix/>
          </a:blip>
          <a:srcRect t="9999"/>
          <a:stretch/>
        </p:blipFill>
        <p:spPr>
          <a:xfrm>
            <a:off x="0" y="0"/>
            <a:ext cx="9144000" cy="5143500"/>
          </a:xfrm>
          <a:prstGeom prst="rect">
            <a:avLst/>
          </a:prstGeom>
          <a:noFill/>
          <a:ln>
            <a:noFill/>
          </a:ln>
        </p:spPr>
      </p:pic>
      <p:sp>
        <p:nvSpPr>
          <p:cNvPr id="103" name="Google Shape;103;p15"/>
          <p:cNvSpPr/>
          <p:nvPr/>
        </p:nvSpPr>
        <p:spPr>
          <a:xfrm flipH="1">
            <a:off x="7466266" y="2630996"/>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5"/>
          <p:cNvSpPr/>
          <p:nvPr/>
        </p:nvSpPr>
        <p:spPr>
          <a:xfrm rot="-663354" flipH="1">
            <a:off x="6858400" y="3478092"/>
            <a:ext cx="1425463" cy="1716316"/>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7A4B9A"/>
              </a:gs>
              <a:gs pos="100000">
                <a:srgbClr val="342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txBox="1">
            <a:spLocks noGrp="1"/>
          </p:cNvSpPr>
          <p:nvPr>
            <p:ph type="title"/>
          </p:nvPr>
        </p:nvSpPr>
        <p:spPr>
          <a:xfrm flipH="1">
            <a:off x="708852" y="2953700"/>
            <a:ext cx="5815500" cy="468900"/>
          </a:xfrm>
          <a:prstGeom prst="rect">
            <a:avLst/>
          </a:prstGeom>
        </p:spPr>
        <p:txBody>
          <a:bodyPr spcFirstLastPara="1" wrap="square" lIns="91425" tIns="0" rIns="91425" bIns="91425" anchor="ctr" anchorCtr="0">
            <a:noAutofit/>
          </a:bodyPr>
          <a:lstStyle>
            <a:lvl1pPr lvl="0"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6" name="Google Shape;106;p15"/>
          <p:cNvSpPr txBox="1">
            <a:spLocks noGrp="1"/>
          </p:cNvSpPr>
          <p:nvPr>
            <p:ph type="title" idx="2" hasCustomPrompt="1"/>
          </p:nvPr>
        </p:nvSpPr>
        <p:spPr>
          <a:xfrm flipH="1">
            <a:off x="708838" y="1223162"/>
            <a:ext cx="2524800" cy="1518600"/>
          </a:xfrm>
          <a:prstGeom prst="rect">
            <a:avLst/>
          </a:prstGeom>
        </p:spPr>
        <p:txBody>
          <a:bodyPr spcFirstLastPara="1" wrap="square" lIns="91425" tIns="0" rIns="91425" bIns="91425" anchor="ctr" anchorCtr="0">
            <a:noAutofit/>
          </a:bodyPr>
          <a:lstStyle>
            <a:lvl1pPr lvl="0" rtl="0">
              <a:spcBef>
                <a:spcPts val="0"/>
              </a:spcBef>
              <a:spcAft>
                <a:spcPts val="0"/>
              </a:spcAft>
              <a:buSzPts val="12000"/>
              <a:buNone/>
              <a:defRPr sz="12000" b="1">
                <a:solidFill>
                  <a:schemeClr val="accen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07" name="Google Shape;107;p15"/>
          <p:cNvSpPr txBox="1">
            <a:spLocks noGrp="1"/>
          </p:cNvSpPr>
          <p:nvPr>
            <p:ph type="subTitle" idx="1"/>
          </p:nvPr>
        </p:nvSpPr>
        <p:spPr>
          <a:xfrm flipH="1">
            <a:off x="708838" y="3546685"/>
            <a:ext cx="5815500" cy="573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_2">
    <p:spTree>
      <p:nvGrpSpPr>
        <p:cNvPr id="1" name="Shape 123"/>
        <p:cNvGrpSpPr/>
        <p:nvPr/>
      </p:nvGrpSpPr>
      <p:grpSpPr>
        <a:xfrm>
          <a:off x="0" y="0"/>
          <a:ext cx="0" cy="0"/>
          <a:chOff x="0" y="0"/>
          <a:chExt cx="0" cy="0"/>
        </a:xfrm>
      </p:grpSpPr>
      <p:pic>
        <p:nvPicPr>
          <p:cNvPr id="124" name="Google Shape;124;p18"/>
          <p:cNvPicPr preferRelativeResize="0"/>
          <p:nvPr/>
        </p:nvPicPr>
        <p:blipFill rotWithShape="1">
          <a:blip r:embed="rId2">
            <a:alphaModFix/>
          </a:blip>
          <a:srcRect b="9999"/>
          <a:stretch/>
        </p:blipFill>
        <p:spPr>
          <a:xfrm>
            <a:off x="0" y="0"/>
            <a:ext cx="9144000" cy="5143500"/>
          </a:xfrm>
          <a:prstGeom prst="rect">
            <a:avLst/>
          </a:prstGeom>
          <a:noFill/>
          <a:ln>
            <a:noFill/>
          </a:ln>
        </p:spPr>
      </p:pic>
      <p:sp>
        <p:nvSpPr>
          <p:cNvPr id="125" name="Google Shape;125;p18"/>
          <p:cNvSpPr/>
          <p:nvPr/>
        </p:nvSpPr>
        <p:spPr>
          <a:xfrm>
            <a:off x="-474826" y="2649256"/>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8"/>
          <p:cNvSpPr/>
          <p:nvPr/>
        </p:nvSpPr>
        <p:spPr>
          <a:xfrm flipH="1">
            <a:off x="7519478" y="2649321"/>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8"/>
          <p:cNvSpPr/>
          <p:nvPr/>
        </p:nvSpPr>
        <p:spPr>
          <a:xfrm rot="663219">
            <a:off x="-708259" y="132412"/>
            <a:ext cx="2135380" cy="257112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7A4B9A"/>
              </a:gs>
              <a:gs pos="100000">
                <a:srgbClr val="342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8"/>
          <p:cNvSpPr/>
          <p:nvPr/>
        </p:nvSpPr>
        <p:spPr>
          <a:xfrm rot="-663219" flipH="1">
            <a:off x="7699716" y="132412"/>
            <a:ext cx="2135380" cy="257112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7A4B9A"/>
              </a:gs>
              <a:gs pos="100000">
                <a:srgbClr val="342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8"/>
          <p:cNvSpPr txBox="1">
            <a:spLocks noGrp="1"/>
          </p:cNvSpPr>
          <p:nvPr>
            <p:ph type="subTitle" idx="1"/>
          </p:nvPr>
        </p:nvSpPr>
        <p:spPr>
          <a:xfrm flipH="1">
            <a:off x="2405638" y="2205300"/>
            <a:ext cx="4371000" cy="807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30" name="Google Shape;130;p18"/>
          <p:cNvSpPr txBox="1">
            <a:spLocks noGrp="1"/>
          </p:cNvSpPr>
          <p:nvPr>
            <p:ph type="title"/>
          </p:nvPr>
        </p:nvSpPr>
        <p:spPr>
          <a:xfrm>
            <a:off x="700350" y="911700"/>
            <a:ext cx="7743300" cy="1180500"/>
          </a:xfrm>
          <a:prstGeom prst="rect">
            <a:avLst/>
          </a:prstGeom>
        </p:spPr>
        <p:txBody>
          <a:bodyPr spcFirstLastPara="1" wrap="square" lIns="91425" tIns="0" rIns="91425" bIns="91425" anchor="t" anchorCtr="0">
            <a:noAutofit/>
          </a:bodyPr>
          <a:lstStyle>
            <a:lvl1pPr lvl="0" algn="ctr" rtl="0">
              <a:spcBef>
                <a:spcPts val="0"/>
              </a:spcBef>
              <a:spcAft>
                <a:spcPts val="0"/>
              </a:spcAft>
              <a:buSzPts val="3000"/>
              <a:buNone/>
              <a:defRPr sz="8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pic>
        <p:nvPicPr>
          <p:cNvPr id="131" name="Google Shape;131;p18"/>
          <p:cNvPicPr preferRelativeResize="0"/>
          <p:nvPr/>
        </p:nvPicPr>
        <p:blipFill>
          <a:blip r:embed="rId3">
            <a:alphaModFix/>
          </a:blip>
          <a:stretch>
            <a:fillRect/>
          </a:stretch>
        </p:blipFill>
        <p:spPr>
          <a:xfrm rot="1409782">
            <a:off x="2164198" y="3182425"/>
            <a:ext cx="4600254" cy="2226549"/>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12_1_1">
    <p:spTree>
      <p:nvGrpSpPr>
        <p:cNvPr id="1" name="Shape 173"/>
        <p:cNvGrpSpPr/>
        <p:nvPr/>
      </p:nvGrpSpPr>
      <p:grpSpPr>
        <a:xfrm>
          <a:off x="0" y="0"/>
          <a:ext cx="0" cy="0"/>
          <a:chOff x="0" y="0"/>
          <a:chExt cx="0" cy="0"/>
        </a:xfrm>
      </p:grpSpPr>
      <p:pic>
        <p:nvPicPr>
          <p:cNvPr id="174" name="Google Shape;174;p26"/>
          <p:cNvPicPr preferRelativeResize="0"/>
          <p:nvPr/>
        </p:nvPicPr>
        <p:blipFill rotWithShape="1">
          <a:blip r:embed="rId2">
            <a:alphaModFix/>
          </a:blip>
          <a:srcRect t="4995" b="5004"/>
          <a:stretch/>
        </p:blipFill>
        <p:spPr>
          <a:xfrm>
            <a:off x="0" y="0"/>
            <a:ext cx="9144000" cy="5143500"/>
          </a:xfrm>
          <a:prstGeom prst="rect">
            <a:avLst/>
          </a:prstGeom>
          <a:noFill/>
          <a:ln>
            <a:noFill/>
          </a:ln>
        </p:spPr>
      </p:pic>
      <p:sp>
        <p:nvSpPr>
          <p:cNvPr id="175" name="Google Shape;175;p26"/>
          <p:cNvSpPr/>
          <p:nvPr/>
        </p:nvSpPr>
        <p:spPr>
          <a:xfrm>
            <a:off x="7970963" y="3075750"/>
            <a:ext cx="1717336" cy="206777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flipH="1">
            <a:off x="-533412" y="3075750"/>
            <a:ext cx="1717336" cy="206777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txBox="1">
            <a:spLocks noGrp="1"/>
          </p:cNvSpPr>
          <p:nvPr>
            <p:ph type="subTitle" idx="1"/>
          </p:nvPr>
        </p:nvSpPr>
        <p:spPr>
          <a:xfrm>
            <a:off x="1100250" y="3102634"/>
            <a:ext cx="2162100" cy="8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26"/>
          <p:cNvSpPr txBox="1">
            <a:spLocks noGrp="1"/>
          </p:cNvSpPr>
          <p:nvPr>
            <p:ph type="subTitle" idx="2"/>
          </p:nvPr>
        </p:nvSpPr>
        <p:spPr>
          <a:xfrm>
            <a:off x="3490950" y="3102634"/>
            <a:ext cx="2162100" cy="8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9" name="Google Shape;179;p26"/>
          <p:cNvSpPr txBox="1">
            <a:spLocks noGrp="1"/>
          </p:cNvSpPr>
          <p:nvPr>
            <p:ph type="subTitle" idx="3"/>
          </p:nvPr>
        </p:nvSpPr>
        <p:spPr>
          <a:xfrm>
            <a:off x="1100250" y="2482286"/>
            <a:ext cx="2162100" cy="620400"/>
          </a:xfrm>
          <a:prstGeom prst="rect">
            <a:avLst/>
          </a:prstGeom>
          <a:effectLst>
            <a:outerShdw blurRad="57150" dist="19050" dir="5400000" algn="bl" rotWithShape="0">
              <a:schemeClr val="lt1">
                <a:alpha val="50000"/>
              </a:schemeClr>
            </a:outerShdw>
          </a:effectLst>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Reggae One"/>
              <a:buNone/>
              <a:defRPr sz="2000" b="1">
                <a:solidFill>
                  <a:schemeClr val="accent2"/>
                </a:solidFill>
                <a:latin typeface="Reggae One"/>
                <a:ea typeface="Reggae One"/>
                <a:cs typeface="Reggae One"/>
                <a:sym typeface="Reggae One"/>
              </a:defRPr>
            </a:lvl1pPr>
            <a:lvl2pPr lvl="1" algn="ctr" rtl="0">
              <a:lnSpc>
                <a:spcPct val="100000"/>
              </a:lnSpc>
              <a:spcBef>
                <a:spcPts val="0"/>
              </a:spcBef>
              <a:spcAft>
                <a:spcPts val="0"/>
              </a:spcAft>
              <a:buSzPts val="2000"/>
              <a:buFont typeface="Reggae One"/>
              <a:buNone/>
              <a:defRPr sz="2000">
                <a:latin typeface="Reggae One"/>
                <a:ea typeface="Reggae One"/>
                <a:cs typeface="Reggae One"/>
                <a:sym typeface="Reggae One"/>
              </a:defRPr>
            </a:lvl2pPr>
            <a:lvl3pPr lvl="2" algn="ctr" rtl="0">
              <a:lnSpc>
                <a:spcPct val="100000"/>
              </a:lnSpc>
              <a:spcBef>
                <a:spcPts val="0"/>
              </a:spcBef>
              <a:spcAft>
                <a:spcPts val="0"/>
              </a:spcAft>
              <a:buSzPts val="2000"/>
              <a:buFont typeface="Reggae One"/>
              <a:buNone/>
              <a:defRPr sz="2000">
                <a:latin typeface="Reggae One"/>
                <a:ea typeface="Reggae One"/>
                <a:cs typeface="Reggae One"/>
                <a:sym typeface="Reggae One"/>
              </a:defRPr>
            </a:lvl3pPr>
            <a:lvl4pPr lvl="3" algn="ctr" rtl="0">
              <a:lnSpc>
                <a:spcPct val="100000"/>
              </a:lnSpc>
              <a:spcBef>
                <a:spcPts val="0"/>
              </a:spcBef>
              <a:spcAft>
                <a:spcPts val="0"/>
              </a:spcAft>
              <a:buSzPts val="2000"/>
              <a:buFont typeface="Reggae One"/>
              <a:buNone/>
              <a:defRPr sz="2000">
                <a:latin typeface="Reggae One"/>
                <a:ea typeface="Reggae One"/>
                <a:cs typeface="Reggae One"/>
                <a:sym typeface="Reggae One"/>
              </a:defRPr>
            </a:lvl4pPr>
            <a:lvl5pPr lvl="4" algn="ctr" rtl="0">
              <a:lnSpc>
                <a:spcPct val="100000"/>
              </a:lnSpc>
              <a:spcBef>
                <a:spcPts val="0"/>
              </a:spcBef>
              <a:spcAft>
                <a:spcPts val="0"/>
              </a:spcAft>
              <a:buSzPts val="2000"/>
              <a:buFont typeface="Reggae One"/>
              <a:buNone/>
              <a:defRPr sz="2000">
                <a:latin typeface="Reggae One"/>
                <a:ea typeface="Reggae One"/>
                <a:cs typeface="Reggae One"/>
                <a:sym typeface="Reggae One"/>
              </a:defRPr>
            </a:lvl5pPr>
            <a:lvl6pPr lvl="5" algn="ctr" rtl="0">
              <a:lnSpc>
                <a:spcPct val="100000"/>
              </a:lnSpc>
              <a:spcBef>
                <a:spcPts val="0"/>
              </a:spcBef>
              <a:spcAft>
                <a:spcPts val="0"/>
              </a:spcAft>
              <a:buSzPts val="2000"/>
              <a:buFont typeface="Reggae One"/>
              <a:buNone/>
              <a:defRPr sz="2000">
                <a:latin typeface="Reggae One"/>
                <a:ea typeface="Reggae One"/>
                <a:cs typeface="Reggae One"/>
                <a:sym typeface="Reggae One"/>
              </a:defRPr>
            </a:lvl6pPr>
            <a:lvl7pPr lvl="6" algn="ctr" rtl="0">
              <a:lnSpc>
                <a:spcPct val="100000"/>
              </a:lnSpc>
              <a:spcBef>
                <a:spcPts val="0"/>
              </a:spcBef>
              <a:spcAft>
                <a:spcPts val="0"/>
              </a:spcAft>
              <a:buSzPts val="2000"/>
              <a:buFont typeface="Reggae One"/>
              <a:buNone/>
              <a:defRPr sz="2000">
                <a:latin typeface="Reggae One"/>
                <a:ea typeface="Reggae One"/>
                <a:cs typeface="Reggae One"/>
                <a:sym typeface="Reggae One"/>
              </a:defRPr>
            </a:lvl7pPr>
            <a:lvl8pPr lvl="7" algn="ctr" rtl="0">
              <a:lnSpc>
                <a:spcPct val="100000"/>
              </a:lnSpc>
              <a:spcBef>
                <a:spcPts val="0"/>
              </a:spcBef>
              <a:spcAft>
                <a:spcPts val="0"/>
              </a:spcAft>
              <a:buSzPts val="2000"/>
              <a:buFont typeface="Reggae One"/>
              <a:buNone/>
              <a:defRPr sz="2000">
                <a:latin typeface="Reggae One"/>
                <a:ea typeface="Reggae One"/>
                <a:cs typeface="Reggae One"/>
                <a:sym typeface="Reggae One"/>
              </a:defRPr>
            </a:lvl8pPr>
            <a:lvl9pPr lvl="8" algn="ctr" rtl="0">
              <a:lnSpc>
                <a:spcPct val="100000"/>
              </a:lnSpc>
              <a:spcBef>
                <a:spcPts val="0"/>
              </a:spcBef>
              <a:spcAft>
                <a:spcPts val="0"/>
              </a:spcAft>
              <a:buSzPts val="2000"/>
              <a:buFont typeface="Reggae One"/>
              <a:buNone/>
              <a:defRPr sz="2000">
                <a:latin typeface="Reggae One"/>
                <a:ea typeface="Reggae One"/>
                <a:cs typeface="Reggae One"/>
                <a:sym typeface="Reggae One"/>
              </a:defRPr>
            </a:lvl9pPr>
          </a:lstStyle>
          <a:p>
            <a:endParaRPr/>
          </a:p>
        </p:txBody>
      </p:sp>
      <p:sp>
        <p:nvSpPr>
          <p:cNvPr id="180" name="Google Shape;180;p26"/>
          <p:cNvSpPr txBox="1">
            <a:spLocks noGrp="1"/>
          </p:cNvSpPr>
          <p:nvPr>
            <p:ph type="subTitle" idx="4"/>
          </p:nvPr>
        </p:nvSpPr>
        <p:spPr>
          <a:xfrm>
            <a:off x="3490950" y="2482286"/>
            <a:ext cx="2162100" cy="620400"/>
          </a:xfrm>
          <a:prstGeom prst="rect">
            <a:avLst/>
          </a:prstGeom>
          <a:effectLst>
            <a:outerShdw blurRad="57150" dist="19050" dir="5400000" algn="bl" rotWithShape="0">
              <a:schemeClr val="lt1">
                <a:alpha val="50000"/>
              </a:schemeClr>
            </a:outerShdw>
          </a:effectLst>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Reggae One"/>
              <a:buNone/>
              <a:defRPr sz="2000" b="1">
                <a:solidFill>
                  <a:schemeClr val="accent2"/>
                </a:solidFill>
                <a:latin typeface="Reggae One"/>
                <a:ea typeface="Reggae One"/>
                <a:cs typeface="Reggae One"/>
                <a:sym typeface="Reggae One"/>
              </a:defRPr>
            </a:lvl1pPr>
            <a:lvl2pPr lvl="1" algn="ctr" rtl="0">
              <a:lnSpc>
                <a:spcPct val="100000"/>
              </a:lnSpc>
              <a:spcBef>
                <a:spcPts val="0"/>
              </a:spcBef>
              <a:spcAft>
                <a:spcPts val="0"/>
              </a:spcAft>
              <a:buSzPts val="2000"/>
              <a:buFont typeface="Reggae One"/>
              <a:buNone/>
              <a:defRPr sz="2000">
                <a:latin typeface="Reggae One"/>
                <a:ea typeface="Reggae One"/>
                <a:cs typeface="Reggae One"/>
                <a:sym typeface="Reggae One"/>
              </a:defRPr>
            </a:lvl2pPr>
            <a:lvl3pPr lvl="2" algn="ctr" rtl="0">
              <a:lnSpc>
                <a:spcPct val="100000"/>
              </a:lnSpc>
              <a:spcBef>
                <a:spcPts val="0"/>
              </a:spcBef>
              <a:spcAft>
                <a:spcPts val="0"/>
              </a:spcAft>
              <a:buSzPts val="2000"/>
              <a:buFont typeface="Reggae One"/>
              <a:buNone/>
              <a:defRPr sz="2000">
                <a:latin typeface="Reggae One"/>
                <a:ea typeface="Reggae One"/>
                <a:cs typeface="Reggae One"/>
                <a:sym typeface="Reggae One"/>
              </a:defRPr>
            </a:lvl3pPr>
            <a:lvl4pPr lvl="3" algn="ctr" rtl="0">
              <a:lnSpc>
                <a:spcPct val="100000"/>
              </a:lnSpc>
              <a:spcBef>
                <a:spcPts val="0"/>
              </a:spcBef>
              <a:spcAft>
                <a:spcPts val="0"/>
              </a:spcAft>
              <a:buSzPts val="2000"/>
              <a:buFont typeface="Reggae One"/>
              <a:buNone/>
              <a:defRPr sz="2000">
                <a:latin typeface="Reggae One"/>
                <a:ea typeface="Reggae One"/>
                <a:cs typeface="Reggae One"/>
                <a:sym typeface="Reggae One"/>
              </a:defRPr>
            </a:lvl4pPr>
            <a:lvl5pPr lvl="4" algn="ctr" rtl="0">
              <a:lnSpc>
                <a:spcPct val="100000"/>
              </a:lnSpc>
              <a:spcBef>
                <a:spcPts val="0"/>
              </a:spcBef>
              <a:spcAft>
                <a:spcPts val="0"/>
              </a:spcAft>
              <a:buSzPts val="2000"/>
              <a:buFont typeface="Reggae One"/>
              <a:buNone/>
              <a:defRPr sz="2000">
                <a:latin typeface="Reggae One"/>
                <a:ea typeface="Reggae One"/>
                <a:cs typeface="Reggae One"/>
                <a:sym typeface="Reggae One"/>
              </a:defRPr>
            </a:lvl5pPr>
            <a:lvl6pPr lvl="5" algn="ctr" rtl="0">
              <a:lnSpc>
                <a:spcPct val="100000"/>
              </a:lnSpc>
              <a:spcBef>
                <a:spcPts val="0"/>
              </a:spcBef>
              <a:spcAft>
                <a:spcPts val="0"/>
              </a:spcAft>
              <a:buSzPts val="2000"/>
              <a:buFont typeface="Reggae One"/>
              <a:buNone/>
              <a:defRPr sz="2000">
                <a:latin typeface="Reggae One"/>
                <a:ea typeface="Reggae One"/>
                <a:cs typeface="Reggae One"/>
                <a:sym typeface="Reggae One"/>
              </a:defRPr>
            </a:lvl6pPr>
            <a:lvl7pPr lvl="6" algn="ctr" rtl="0">
              <a:lnSpc>
                <a:spcPct val="100000"/>
              </a:lnSpc>
              <a:spcBef>
                <a:spcPts val="0"/>
              </a:spcBef>
              <a:spcAft>
                <a:spcPts val="0"/>
              </a:spcAft>
              <a:buSzPts val="2000"/>
              <a:buFont typeface="Reggae One"/>
              <a:buNone/>
              <a:defRPr sz="2000">
                <a:latin typeface="Reggae One"/>
                <a:ea typeface="Reggae One"/>
                <a:cs typeface="Reggae One"/>
                <a:sym typeface="Reggae One"/>
              </a:defRPr>
            </a:lvl7pPr>
            <a:lvl8pPr lvl="7" algn="ctr" rtl="0">
              <a:lnSpc>
                <a:spcPct val="100000"/>
              </a:lnSpc>
              <a:spcBef>
                <a:spcPts val="0"/>
              </a:spcBef>
              <a:spcAft>
                <a:spcPts val="0"/>
              </a:spcAft>
              <a:buSzPts val="2000"/>
              <a:buFont typeface="Reggae One"/>
              <a:buNone/>
              <a:defRPr sz="2000">
                <a:latin typeface="Reggae One"/>
                <a:ea typeface="Reggae One"/>
                <a:cs typeface="Reggae One"/>
                <a:sym typeface="Reggae One"/>
              </a:defRPr>
            </a:lvl8pPr>
            <a:lvl9pPr lvl="8" algn="ctr" rtl="0">
              <a:lnSpc>
                <a:spcPct val="100000"/>
              </a:lnSpc>
              <a:spcBef>
                <a:spcPts val="0"/>
              </a:spcBef>
              <a:spcAft>
                <a:spcPts val="0"/>
              </a:spcAft>
              <a:buSzPts val="2000"/>
              <a:buFont typeface="Reggae One"/>
              <a:buNone/>
              <a:defRPr sz="2000">
                <a:latin typeface="Reggae One"/>
                <a:ea typeface="Reggae One"/>
                <a:cs typeface="Reggae One"/>
                <a:sym typeface="Reggae One"/>
              </a:defRPr>
            </a:lvl9pPr>
          </a:lstStyle>
          <a:p>
            <a:endParaRPr/>
          </a:p>
        </p:txBody>
      </p:sp>
      <p:sp>
        <p:nvSpPr>
          <p:cNvPr id="181" name="Google Shape;181;p26"/>
          <p:cNvSpPr txBox="1">
            <a:spLocks noGrp="1"/>
          </p:cNvSpPr>
          <p:nvPr>
            <p:ph type="subTitle" idx="5"/>
          </p:nvPr>
        </p:nvSpPr>
        <p:spPr>
          <a:xfrm>
            <a:off x="5881650" y="3102634"/>
            <a:ext cx="2162100" cy="80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2" name="Google Shape;182;p26"/>
          <p:cNvSpPr txBox="1">
            <a:spLocks noGrp="1"/>
          </p:cNvSpPr>
          <p:nvPr>
            <p:ph type="subTitle" idx="6"/>
          </p:nvPr>
        </p:nvSpPr>
        <p:spPr>
          <a:xfrm flipH="1">
            <a:off x="5881650" y="2482286"/>
            <a:ext cx="2162100" cy="620400"/>
          </a:xfrm>
          <a:prstGeom prst="rect">
            <a:avLst/>
          </a:prstGeom>
          <a:effectLst>
            <a:outerShdw blurRad="57150" dist="19050" dir="5400000" algn="bl" rotWithShape="0">
              <a:schemeClr val="lt1">
                <a:alpha val="50000"/>
              </a:schemeClr>
            </a:outerShdw>
          </a:effectLst>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Reggae One"/>
              <a:buNone/>
              <a:defRPr sz="2000" b="1">
                <a:solidFill>
                  <a:schemeClr val="accent2"/>
                </a:solidFill>
                <a:latin typeface="Reggae One"/>
                <a:ea typeface="Reggae One"/>
                <a:cs typeface="Reggae One"/>
                <a:sym typeface="Reggae One"/>
              </a:defRPr>
            </a:lvl1pPr>
            <a:lvl2pPr lvl="1" algn="ctr" rtl="0">
              <a:lnSpc>
                <a:spcPct val="100000"/>
              </a:lnSpc>
              <a:spcBef>
                <a:spcPts val="0"/>
              </a:spcBef>
              <a:spcAft>
                <a:spcPts val="0"/>
              </a:spcAft>
              <a:buSzPts val="2000"/>
              <a:buFont typeface="Reggae One"/>
              <a:buNone/>
              <a:defRPr sz="2000">
                <a:latin typeface="Reggae One"/>
                <a:ea typeface="Reggae One"/>
                <a:cs typeface="Reggae One"/>
                <a:sym typeface="Reggae One"/>
              </a:defRPr>
            </a:lvl2pPr>
            <a:lvl3pPr lvl="2" algn="ctr" rtl="0">
              <a:lnSpc>
                <a:spcPct val="100000"/>
              </a:lnSpc>
              <a:spcBef>
                <a:spcPts val="0"/>
              </a:spcBef>
              <a:spcAft>
                <a:spcPts val="0"/>
              </a:spcAft>
              <a:buSzPts val="2000"/>
              <a:buFont typeface="Reggae One"/>
              <a:buNone/>
              <a:defRPr sz="2000">
                <a:latin typeface="Reggae One"/>
                <a:ea typeface="Reggae One"/>
                <a:cs typeface="Reggae One"/>
                <a:sym typeface="Reggae One"/>
              </a:defRPr>
            </a:lvl3pPr>
            <a:lvl4pPr lvl="3" algn="ctr" rtl="0">
              <a:lnSpc>
                <a:spcPct val="100000"/>
              </a:lnSpc>
              <a:spcBef>
                <a:spcPts val="0"/>
              </a:spcBef>
              <a:spcAft>
                <a:spcPts val="0"/>
              </a:spcAft>
              <a:buSzPts val="2000"/>
              <a:buFont typeface="Reggae One"/>
              <a:buNone/>
              <a:defRPr sz="2000">
                <a:latin typeface="Reggae One"/>
                <a:ea typeface="Reggae One"/>
                <a:cs typeface="Reggae One"/>
                <a:sym typeface="Reggae One"/>
              </a:defRPr>
            </a:lvl4pPr>
            <a:lvl5pPr lvl="4" algn="ctr" rtl="0">
              <a:lnSpc>
                <a:spcPct val="100000"/>
              </a:lnSpc>
              <a:spcBef>
                <a:spcPts val="0"/>
              </a:spcBef>
              <a:spcAft>
                <a:spcPts val="0"/>
              </a:spcAft>
              <a:buSzPts val="2000"/>
              <a:buFont typeface="Reggae One"/>
              <a:buNone/>
              <a:defRPr sz="2000">
                <a:latin typeface="Reggae One"/>
                <a:ea typeface="Reggae One"/>
                <a:cs typeface="Reggae One"/>
                <a:sym typeface="Reggae One"/>
              </a:defRPr>
            </a:lvl5pPr>
            <a:lvl6pPr lvl="5" algn="ctr" rtl="0">
              <a:lnSpc>
                <a:spcPct val="100000"/>
              </a:lnSpc>
              <a:spcBef>
                <a:spcPts val="0"/>
              </a:spcBef>
              <a:spcAft>
                <a:spcPts val="0"/>
              </a:spcAft>
              <a:buSzPts val="2000"/>
              <a:buFont typeface="Reggae One"/>
              <a:buNone/>
              <a:defRPr sz="2000">
                <a:latin typeface="Reggae One"/>
                <a:ea typeface="Reggae One"/>
                <a:cs typeface="Reggae One"/>
                <a:sym typeface="Reggae One"/>
              </a:defRPr>
            </a:lvl6pPr>
            <a:lvl7pPr lvl="6" algn="ctr" rtl="0">
              <a:lnSpc>
                <a:spcPct val="100000"/>
              </a:lnSpc>
              <a:spcBef>
                <a:spcPts val="0"/>
              </a:spcBef>
              <a:spcAft>
                <a:spcPts val="0"/>
              </a:spcAft>
              <a:buSzPts val="2000"/>
              <a:buFont typeface="Reggae One"/>
              <a:buNone/>
              <a:defRPr sz="2000">
                <a:latin typeface="Reggae One"/>
                <a:ea typeface="Reggae One"/>
                <a:cs typeface="Reggae One"/>
                <a:sym typeface="Reggae One"/>
              </a:defRPr>
            </a:lvl7pPr>
            <a:lvl8pPr lvl="7" algn="ctr" rtl="0">
              <a:lnSpc>
                <a:spcPct val="100000"/>
              </a:lnSpc>
              <a:spcBef>
                <a:spcPts val="0"/>
              </a:spcBef>
              <a:spcAft>
                <a:spcPts val="0"/>
              </a:spcAft>
              <a:buSzPts val="2000"/>
              <a:buFont typeface="Reggae One"/>
              <a:buNone/>
              <a:defRPr sz="2000">
                <a:latin typeface="Reggae One"/>
                <a:ea typeface="Reggae One"/>
                <a:cs typeface="Reggae One"/>
                <a:sym typeface="Reggae One"/>
              </a:defRPr>
            </a:lvl8pPr>
            <a:lvl9pPr lvl="8" algn="ctr" rtl="0">
              <a:lnSpc>
                <a:spcPct val="100000"/>
              </a:lnSpc>
              <a:spcBef>
                <a:spcPts val="0"/>
              </a:spcBef>
              <a:spcAft>
                <a:spcPts val="0"/>
              </a:spcAft>
              <a:buSzPts val="2000"/>
              <a:buFont typeface="Reggae One"/>
              <a:buNone/>
              <a:defRPr sz="2000">
                <a:latin typeface="Reggae One"/>
                <a:ea typeface="Reggae One"/>
                <a:cs typeface="Reggae One"/>
                <a:sym typeface="Reggae One"/>
              </a:defRPr>
            </a:lvl9pPr>
          </a:lstStyle>
          <a:p>
            <a:endParaRPr/>
          </a:p>
        </p:txBody>
      </p:sp>
      <p:sp>
        <p:nvSpPr>
          <p:cNvPr id="183" name="Google Shape;183;p26"/>
          <p:cNvSpPr txBox="1">
            <a:spLocks noGrp="1"/>
          </p:cNvSpPr>
          <p:nvPr>
            <p:ph type="title"/>
          </p:nvPr>
        </p:nvSpPr>
        <p:spPr>
          <a:xfrm>
            <a:off x="708850" y="537524"/>
            <a:ext cx="7726200" cy="572700"/>
          </a:xfrm>
          <a:prstGeom prst="rect">
            <a:avLst/>
          </a:prstGeom>
        </p:spPr>
        <p:txBody>
          <a:bodyPr spcFirstLastPara="1" wrap="square" lIns="91425" tIns="0"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269"/>
        <p:cNvGrpSpPr/>
        <p:nvPr/>
      </p:nvGrpSpPr>
      <p:grpSpPr>
        <a:xfrm>
          <a:off x="0" y="0"/>
          <a:ext cx="0" cy="0"/>
          <a:chOff x="0" y="0"/>
          <a:chExt cx="0" cy="0"/>
        </a:xfrm>
      </p:grpSpPr>
      <p:pic>
        <p:nvPicPr>
          <p:cNvPr id="270" name="Google Shape;270;p35"/>
          <p:cNvPicPr preferRelativeResize="0"/>
          <p:nvPr/>
        </p:nvPicPr>
        <p:blipFill rotWithShape="1">
          <a:blip r:embed="rId2">
            <a:alphaModFix/>
          </a:blip>
          <a:srcRect l="19451" t="16991" r="19457" b="27443"/>
          <a:stretch/>
        </p:blipFill>
        <p:spPr>
          <a:xfrm>
            <a:off x="0" y="-48450"/>
            <a:ext cx="9144000" cy="5198326"/>
          </a:xfrm>
          <a:prstGeom prst="rect">
            <a:avLst/>
          </a:prstGeom>
          <a:noFill/>
          <a:ln>
            <a:noFill/>
          </a:ln>
        </p:spPr>
      </p:pic>
      <p:pic>
        <p:nvPicPr>
          <p:cNvPr id="271" name="Google Shape;271;p35"/>
          <p:cNvPicPr preferRelativeResize="0"/>
          <p:nvPr/>
        </p:nvPicPr>
        <p:blipFill rotWithShape="1">
          <a:blip r:embed="rId3">
            <a:alphaModFix/>
          </a:blip>
          <a:srcRect t="4995" b="5004"/>
          <a:stretch/>
        </p:blipFill>
        <p:spPr>
          <a:xfrm>
            <a:off x="0" y="0"/>
            <a:ext cx="9144000"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1">
  <p:cSld name="CUSTOM_18_1">
    <p:spTree>
      <p:nvGrpSpPr>
        <p:cNvPr id="1" name="Shape 272"/>
        <p:cNvGrpSpPr/>
        <p:nvPr/>
      </p:nvGrpSpPr>
      <p:grpSpPr>
        <a:xfrm>
          <a:off x="0" y="0"/>
          <a:ext cx="0" cy="0"/>
          <a:chOff x="0" y="0"/>
          <a:chExt cx="0" cy="0"/>
        </a:xfrm>
      </p:grpSpPr>
      <p:pic>
        <p:nvPicPr>
          <p:cNvPr id="273" name="Google Shape;273;p36"/>
          <p:cNvPicPr preferRelativeResize="0"/>
          <p:nvPr/>
        </p:nvPicPr>
        <p:blipFill>
          <a:blip r:embed="rId2">
            <a:alphaModFix/>
          </a:blip>
          <a:stretch>
            <a:fillRect/>
          </a:stretch>
        </p:blipFill>
        <p:spPr>
          <a:xfrm>
            <a:off x="0" y="1"/>
            <a:ext cx="8229568" cy="5143500"/>
          </a:xfrm>
          <a:prstGeom prst="rect">
            <a:avLst/>
          </a:prstGeom>
          <a:noFill/>
          <a:ln>
            <a:noFill/>
          </a:ln>
        </p:spPr>
      </p:pic>
      <p:grpSp>
        <p:nvGrpSpPr>
          <p:cNvPr id="274" name="Google Shape;274;p36"/>
          <p:cNvGrpSpPr/>
          <p:nvPr/>
        </p:nvGrpSpPr>
        <p:grpSpPr>
          <a:xfrm flipH="1">
            <a:off x="-60275" y="0"/>
            <a:ext cx="9204275" cy="5143500"/>
            <a:chOff x="-60275" y="0"/>
            <a:chExt cx="9204275" cy="5143500"/>
          </a:xfrm>
        </p:grpSpPr>
        <p:pic>
          <p:nvPicPr>
            <p:cNvPr id="275" name="Google Shape;275;p36"/>
            <p:cNvPicPr preferRelativeResize="0"/>
            <p:nvPr/>
          </p:nvPicPr>
          <p:blipFill rotWithShape="1">
            <a:blip r:embed="rId3">
              <a:alphaModFix/>
            </a:blip>
            <a:srcRect t="3773" b="6813"/>
            <a:stretch/>
          </p:blipFill>
          <p:spPr>
            <a:xfrm>
              <a:off x="-60275" y="0"/>
              <a:ext cx="9204275" cy="5143476"/>
            </a:xfrm>
            <a:prstGeom prst="rect">
              <a:avLst/>
            </a:prstGeom>
            <a:noFill/>
            <a:ln>
              <a:noFill/>
            </a:ln>
          </p:spPr>
        </p:pic>
        <p:sp>
          <p:nvSpPr>
            <p:cNvPr id="276" name="Google Shape;276;p36"/>
            <p:cNvSpPr/>
            <p:nvPr/>
          </p:nvSpPr>
          <p:spPr>
            <a:xfrm>
              <a:off x="108925" y="3895825"/>
              <a:ext cx="1036225" cy="1247675"/>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pic>
        <p:nvPicPr>
          <p:cNvPr id="15" name="Google Shape;15;p3"/>
          <p:cNvPicPr preferRelativeResize="0"/>
          <p:nvPr/>
        </p:nvPicPr>
        <p:blipFill rotWithShape="1">
          <a:blip r:embed="rId2">
            <a:alphaModFix/>
          </a:blip>
          <a:srcRect t="4021" b="4995"/>
          <a:stretch/>
        </p:blipFill>
        <p:spPr>
          <a:xfrm>
            <a:off x="0" y="-55900"/>
            <a:ext cx="9144000" cy="5199400"/>
          </a:xfrm>
          <a:prstGeom prst="rect">
            <a:avLst/>
          </a:prstGeom>
          <a:noFill/>
          <a:ln>
            <a:noFill/>
          </a:ln>
        </p:spPr>
      </p:pic>
      <p:sp>
        <p:nvSpPr>
          <p:cNvPr id="16" name="Google Shape;16;p3"/>
          <p:cNvSpPr txBox="1">
            <a:spLocks noGrp="1"/>
          </p:cNvSpPr>
          <p:nvPr>
            <p:ph type="title"/>
          </p:nvPr>
        </p:nvSpPr>
        <p:spPr>
          <a:xfrm>
            <a:off x="311700" y="2150850"/>
            <a:ext cx="8520600" cy="841800"/>
          </a:xfrm>
          <a:prstGeom prst="rect">
            <a:avLst/>
          </a:prstGeom>
        </p:spPr>
        <p:txBody>
          <a:bodyPr spcFirstLastPara="1" wrap="square" lIns="91425" tIns="0" rIns="91425" bIns="91425" anchor="t"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subTitle" idx="1"/>
          </p:nvPr>
        </p:nvSpPr>
        <p:spPr>
          <a:xfrm>
            <a:off x="3164550" y="2797818"/>
            <a:ext cx="2814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8" name="Google Shape;18;p3"/>
          <p:cNvSpPr txBox="1">
            <a:spLocks noGrp="1"/>
          </p:cNvSpPr>
          <p:nvPr>
            <p:ph type="title" idx="2" hasCustomPrompt="1"/>
          </p:nvPr>
        </p:nvSpPr>
        <p:spPr>
          <a:xfrm>
            <a:off x="708850" y="648925"/>
            <a:ext cx="7726200" cy="1963500"/>
          </a:xfrm>
          <a:prstGeom prst="rect">
            <a:avLst/>
          </a:prstGeom>
        </p:spPr>
        <p:txBody>
          <a:bodyPr spcFirstLastPara="1" wrap="square" lIns="91425" tIns="0" rIns="91425" bIns="91425" anchor="t"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9" name="Google Shape;19;p3"/>
          <p:cNvSpPr/>
          <p:nvPr/>
        </p:nvSpPr>
        <p:spPr>
          <a:xfrm>
            <a:off x="-260069" y="2649331"/>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7466298" y="2649321"/>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1" name="Google Shape;21;p3"/>
          <p:cNvPicPr preferRelativeResize="0"/>
          <p:nvPr/>
        </p:nvPicPr>
        <p:blipFill>
          <a:blip r:embed="rId3">
            <a:alphaModFix/>
          </a:blip>
          <a:stretch>
            <a:fillRect/>
          </a:stretch>
        </p:blipFill>
        <p:spPr>
          <a:xfrm rot="6254525">
            <a:off x="5613674" y="1159474"/>
            <a:ext cx="4600253" cy="2226549"/>
          </a:xfrm>
          <a:prstGeom prst="rect">
            <a:avLst/>
          </a:prstGeom>
          <a:noFill/>
          <a:ln>
            <a:noFill/>
          </a:ln>
        </p:spPr>
      </p:pic>
      <p:pic>
        <p:nvPicPr>
          <p:cNvPr id="22" name="Google Shape;22;p3"/>
          <p:cNvPicPr preferRelativeResize="0"/>
          <p:nvPr/>
        </p:nvPicPr>
        <p:blipFill>
          <a:blip r:embed="rId3">
            <a:alphaModFix/>
          </a:blip>
          <a:stretch>
            <a:fillRect/>
          </a:stretch>
        </p:blipFill>
        <p:spPr>
          <a:xfrm rot="-6254525" flipH="1">
            <a:off x="-1069976" y="1159474"/>
            <a:ext cx="4600253" cy="222654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pic>
        <p:nvPicPr>
          <p:cNvPr id="28" name="Google Shape;28;p5"/>
          <p:cNvPicPr preferRelativeResize="0"/>
          <p:nvPr/>
        </p:nvPicPr>
        <p:blipFill rotWithShape="1">
          <a:blip r:embed="rId2">
            <a:alphaModFix/>
          </a:blip>
          <a:srcRect t="4995" b="5004"/>
          <a:stretch/>
        </p:blipFill>
        <p:spPr>
          <a:xfrm>
            <a:off x="0" y="0"/>
            <a:ext cx="9144000" cy="5143500"/>
          </a:xfrm>
          <a:prstGeom prst="rect">
            <a:avLst/>
          </a:prstGeom>
          <a:noFill/>
          <a:ln>
            <a:noFill/>
          </a:ln>
        </p:spPr>
      </p:pic>
      <p:sp>
        <p:nvSpPr>
          <p:cNvPr id="29" name="Google Shape;29;p5"/>
          <p:cNvSpPr/>
          <p:nvPr/>
        </p:nvSpPr>
        <p:spPr>
          <a:xfrm>
            <a:off x="7970963" y="3075750"/>
            <a:ext cx="1717336" cy="206777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5"/>
          <p:cNvSpPr/>
          <p:nvPr/>
        </p:nvSpPr>
        <p:spPr>
          <a:xfrm flipH="1">
            <a:off x="-533412" y="3075750"/>
            <a:ext cx="1717336" cy="206777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5"/>
          <p:cNvSpPr txBox="1">
            <a:spLocks noGrp="1"/>
          </p:cNvSpPr>
          <p:nvPr>
            <p:ph type="title"/>
          </p:nvPr>
        </p:nvSpPr>
        <p:spPr>
          <a:xfrm>
            <a:off x="708850" y="537524"/>
            <a:ext cx="7726200" cy="572700"/>
          </a:xfrm>
          <a:prstGeom prst="rect">
            <a:avLst/>
          </a:prstGeom>
        </p:spPr>
        <p:txBody>
          <a:bodyPr spcFirstLastPara="1" wrap="square" lIns="91425" tIns="0" rIns="91425" bIns="91425" anchor="t" anchorCtr="0">
            <a:noAutofit/>
          </a:bodyPr>
          <a:lstStyle>
            <a:lvl1pPr lvl="0" algn="ctr">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2" name="Google Shape;32;p5"/>
          <p:cNvSpPr txBox="1">
            <a:spLocks noGrp="1"/>
          </p:cNvSpPr>
          <p:nvPr>
            <p:ph type="subTitle" idx="1"/>
          </p:nvPr>
        </p:nvSpPr>
        <p:spPr>
          <a:xfrm>
            <a:off x="1190325" y="2797826"/>
            <a:ext cx="2769000" cy="12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3" name="Google Shape;33;p5"/>
          <p:cNvSpPr txBox="1">
            <a:spLocks noGrp="1"/>
          </p:cNvSpPr>
          <p:nvPr>
            <p:ph type="subTitle" idx="2"/>
          </p:nvPr>
        </p:nvSpPr>
        <p:spPr>
          <a:xfrm>
            <a:off x="5167700" y="2797825"/>
            <a:ext cx="2769000" cy="12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4" name="Google Shape;34;p5"/>
          <p:cNvSpPr txBox="1">
            <a:spLocks noGrp="1"/>
          </p:cNvSpPr>
          <p:nvPr>
            <p:ph type="subTitle" idx="3"/>
          </p:nvPr>
        </p:nvSpPr>
        <p:spPr>
          <a:xfrm>
            <a:off x="1190325" y="2406075"/>
            <a:ext cx="2769000" cy="391800"/>
          </a:xfrm>
          <a:prstGeom prst="rect">
            <a:avLst/>
          </a:prstGeom>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Reggae One"/>
              <a:buNone/>
              <a:defRPr sz="2000" b="1">
                <a:solidFill>
                  <a:schemeClr val="accent2"/>
                </a:solidFill>
                <a:latin typeface="Reggae One"/>
                <a:ea typeface="Reggae One"/>
                <a:cs typeface="Reggae One"/>
                <a:sym typeface="Reggae One"/>
              </a:defRPr>
            </a:lvl1pPr>
            <a:lvl2pPr lvl="1" algn="ctr" rtl="0">
              <a:lnSpc>
                <a:spcPct val="100000"/>
              </a:lnSpc>
              <a:spcBef>
                <a:spcPts val="0"/>
              </a:spcBef>
              <a:spcAft>
                <a:spcPts val="0"/>
              </a:spcAft>
              <a:buSzPts val="2000"/>
              <a:buFont typeface="Reggae One"/>
              <a:buNone/>
              <a:defRPr sz="2000">
                <a:latin typeface="Reggae One"/>
                <a:ea typeface="Reggae One"/>
                <a:cs typeface="Reggae One"/>
                <a:sym typeface="Reggae One"/>
              </a:defRPr>
            </a:lvl2pPr>
            <a:lvl3pPr lvl="2" algn="ctr" rtl="0">
              <a:lnSpc>
                <a:spcPct val="100000"/>
              </a:lnSpc>
              <a:spcBef>
                <a:spcPts val="0"/>
              </a:spcBef>
              <a:spcAft>
                <a:spcPts val="0"/>
              </a:spcAft>
              <a:buSzPts val="2000"/>
              <a:buFont typeface="Reggae One"/>
              <a:buNone/>
              <a:defRPr sz="2000">
                <a:latin typeface="Reggae One"/>
                <a:ea typeface="Reggae One"/>
                <a:cs typeface="Reggae One"/>
                <a:sym typeface="Reggae One"/>
              </a:defRPr>
            </a:lvl3pPr>
            <a:lvl4pPr lvl="3" algn="ctr" rtl="0">
              <a:lnSpc>
                <a:spcPct val="100000"/>
              </a:lnSpc>
              <a:spcBef>
                <a:spcPts val="0"/>
              </a:spcBef>
              <a:spcAft>
                <a:spcPts val="0"/>
              </a:spcAft>
              <a:buSzPts val="2000"/>
              <a:buFont typeface="Reggae One"/>
              <a:buNone/>
              <a:defRPr sz="2000">
                <a:latin typeface="Reggae One"/>
                <a:ea typeface="Reggae One"/>
                <a:cs typeface="Reggae One"/>
                <a:sym typeface="Reggae One"/>
              </a:defRPr>
            </a:lvl4pPr>
            <a:lvl5pPr lvl="4" algn="ctr" rtl="0">
              <a:lnSpc>
                <a:spcPct val="100000"/>
              </a:lnSpc>
              <a:spcBef>
                <a:spcPts val="0"/>
              </a:spcBef>
              <a:spcAft>
                <a:spcPts val="0"/>
              </a:spcAft>
              <a:buSzPts val="2000"/>
              <a:buFont typeface="Reggae One"/>
              <a:buNone/>
              <a:defRPr sz="2000">
                <a:latin typeface="Reggae One"/>
                <a:ea typeface="Reggae One"/>
                <a:cs typeface="Reggae One"/>
                <a:sym typeface="Reggae One"/>
              </a:defRPr>
            </a:lvl5pPr>
            <a:lvl6pPr lvl="5" algn="ctr" rtl="0">
              <a:lnSpc>
                <a:spcPct val="100000"/>
              </a:lnSpc>
              <a:spcBef>
                <a:spcPts val="0"/>
              </a:spcBef>
              <a:spcAft>
                <a:spcPts val="0"/>
              </a:spcAft>
              <a:buSzPts val="2000"/>
              <a:buFont typeface="Reggae One"/>
              <a:buNone/>
              <a:defRPr sz="2000">
                <a:latin typeface="Reggae One"/>
                <a:ea typeface="Reggae One"/>
                <a:cs typeface="Reggae One"/>
                <a:sym typeface="Reggae One"/>
              </a:defRPr>
            </a:lvl6pPr>
            <a:lvl7pPr lvl="6" algn="ctr" rtl="0">
              <a:lnSpc>
                <a:spcPct val="100000"/>
              </a:lnSpc>
              <a:spcBef>
                <a:spcPts val="0"/>
              </a:spcBef>
              <a:spcAft>
                <a:spcPts val="0"/>
              </a:spcAft>
              <a:buSzPts val="2000"/>
              <a:buFont typeface="Reggae One"/>
              <a:buNone/>
              <a:defRPr sz="2000">
                <a:latin typeface="Reggae One"/>
                <a:ea typeface="Reggae One"/>
                <a:cs typeface="Reggae One"/>
                <a:sym typeface="Reggae One"/>
              </a:defRPr>
            </a:lvl7pPr>
            <a:lvl8pPr lvl="7" algn="ctr" rtl="0">
              <a:lnSpc>
                <a:spcPct val="100000"/>
              </a:lnSpc>
              <a:spcBef>
                <a:spcPts val="0"/>
              </a:spcBef>
              <a:spcAft>
                <a:spcPts val="0"/>
              </a:spcAft>
              <a:buSzPts val="2000"/>
              <a:buFont typeface="Reggae One"/>
              <a:buNone/>
              <a:defRPr sz="2000">
                <a:latin typeface="Reggae One"/>
                <a:ea typeface="Reggae One"/>
                <a:cs typeface="Reggae One"/>
                <a:sym typeface="Reggae One"/>
              </a:defRPr>
            </a:lvl8pPr>
            <a:lvl9pPr lvl="8" algn="ctr" rtl="0">
              <a:lnSpc>
                <a:spcPct val="100000"/>
              </a:lnSpc>
              <a:spcBef>
                <a:spcPts val="0"/>
              </a:spcBef>
              <a:spcAft>
                <a:spcPts val="0"/>
              </a:spcAft>
              <a:buSzPts val="2000"/>
              <a:buFont typeface="Reggae One"/>
              <a:buNone/>
              <a:defRPr sz="2000">
                <a:latin typeface="Reggae One"/>
                <a:ea typeface="Reggae One"/>
                <a:cs typeface="Reggae One"/>
                <a:sym typeface="Reggae One"/>
              </a:defRPr>
            </a:lvl9pPr>
          </a:lstStyle>
          <a:p>
            <a:endParaRPr/>
          </a:p>
        </p:txBody>
      </p:sp>
      <p:sp>
        <p:nvSpPr>
          <p:cNvPr id="35" name="Google Shape;35;p5"/>
          <p:cNvSpPr txBox="1">
            <a:spLocks noGrp="1"/>
          </p:cNvSpPr>
          <p:nvPr>
            <p:ph type="subTitle" idx="4"/>
          </p:nvPr>
        </p:nvSpPr>
        <p:spPr>
          <a:xfrm>
            <a:off x="5167700" y="2406075"/>
            <a:ext cx="2769000" cy="391800"/>
          </a:xfrm>
          <a:prstGeom prst="rect">
            <a:avLst/>
          </a:prstGeom>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Reggae One"/>
              <a:buNone/>
              <a:defRPr sz="2000" b="1">
                <a:solidFill>
                  <a:schemeClr val="accent2"/>
                </a:solidFill>
                <a:latin typeface="Reggae One"/>
                <a:ea typeface="Reggae One"/>
                <a:cs typeface="Reggae One"/>
                <a:sym typeface="Reggae One"/>
              </a:defRPr>
            </a:lvl1pPr>
            <a:lvl2pPr lvl="1" algn="ctr" rtl="0">
              <a:lnSpc>
                <a:spcPct val="100000"/>
              </a:lnSpc>
              <a:spcBef>
                <a:spcPts val="0"/>
              </a:spcBef>
              <a:spcAft>
                <a:spcPts val="0"/>
              </a:spcAft>
              <a:buSzPts val="2000"/>
              <a:buFont typeface="Reggae One"/>
              <a:buNone/>
              <a:defRPr sz="2000">
                <a:latin typeface="Reggae One"/>
                <a:ea typeface="Reggae One"/>
                <a:cs typeface="Reggae One"/>
                <a:sym typeface="Reggae One"/>
              </a:defRPr>
            </a:lvl2pPr>
            <a:lvl3pPr lvl="2" algn="ctr" rtl="0">
              <a:lnSpc>
                <a:spcPct val="100000"/>
              </a:lnSpc>
              <a:spcBef>
                <a:spcPts val="0"/>
              </a:spcBef>
              <a:spcAft>
                <a:spcPts val="0"/>
              </a:spcAft>
              <a:buSzPts val="2000"/>
              <a:buFont typeface="Reggae One"/>
              <a:buNone/>
              <a:defRPr sz="2000">
                <a:latin typeface="Reggae One"/>
                <a:ea typeface="Reggae One"/>
                <a:cs typeface="Reggae One"/>
                <a:sym typeface="Reggae One"/>
              </a:defRPr>
            </a:lvl3pPr>
            <a:lvl4pPr lvl="3" algn="ctr" rtl="0">
              <a:lnSpc>
                <a:spcPct val="100000"/>
              </a:lnSpc>
              <a:spcBef>
                <a:spcPts val="0"/>
              </a:spcBef>
              <a:spcAft>
                <a:spcPts val="0"/>
              </a:spcAft>
              <a:buSzPts val="2000"/>
              <a:buFont typeface="Reggae One"/>
              <a:buNone/>
              <a:defRPr sz="2000">
                <a:latin typeface="Reggae One"/>
                <a:ea typeface="Reggae One"/>
                <a:cs typeface="Reggae One"/>
                <a:sym typeface="Reggae One"/>
              </a:defRPr>
            </a:lvl4pPr>
            <a:lvl5pPr lvl="4" algn="ctr" rtl="0">
              <a:lnSpc>
                <a:spcPct val="100000"/>
              </a:lnSpc>
              <a:spcBef>
                <a:spcPts val="0"/>
              </a:spcBef>
              <a:spcAft>
                <a:spcPts val="0"/>
              </a:spcAft>
              <a:buSzPts val="2000"/>
              <a:buFont typeface="Reggae One"/>
              <a:buNone/>
              <a:defRPr sz="2000">
                <a:latin typeface="Reggae One"/>
                <a:ea typeface="Reggae One"/>
                <a:cs typeface="Reggae One"/>
                <a:sym typeface="Reggae One"/>
              </a:defRPr>
            </a:lvl5pPr>
            <a:lvl6pPr lvl="5" algn="ctr" rtl="0">
              <a:lnSpc>
                <a:spcPct val="100000"/>
              </a:lnSpc>
              <a:spcBef>
                <a:spcPts val="0"/>
              </a:spcBef>
              <a:spcAft>
                <a:spcPts val="0"/>
              </a:spcAft>
              <a:buSzPts val="2000"/>
              <a:buFont typeface="Reggae One"/>
              <a:buNone/>
              <a:defRPr sz="2000">
                <a:latin typeface="Reggae One"/>
                <a:ea typeface="Reggae One"/>
                <a:cs typeface="Reggae One"/>
                <a:sym typeface="Reggae One"/>
              </a:defRPr>
            </a:lvl6pPr>
            <a:lvl7pPr lvl="6" algn="ctr" rtl="0">
              <a:lnSpc>
                <a:spcPct val="100000"/>
              </a:lnSpc>
              <a:spcBef>
                <a:spcPts val="0"/>
              </a:spcBef>
              <a:spcAft>
                <a:spcPts val="0"/>
              </a:spcAft>
              <a:buSzPts val="2000"/>
              <a:buFont typeface="Reggae One"/>
              <a:buNone/>
              <a:defRPr sz="2000">
                <a:latin typeface="Reggae One"/>
                <a:ea typeface="Reggae One"/>
                <a:cs typeface="Reggae One"/>
                <a:sym typeface="Reggae One"/>
              </a:defRPr>
            </a:lvl7pPr>
            <a:lvl8pPr lvl="7" algn="ctr" rtl="0">
              <a:lnSpc>
                <a:spcPct val="100000"/>
              </a:lnSpc>
              <a:spcBef>
                <a:spcPts val="0"/>
              </a:spcBef>
              <a:spcAft>
                <a:spcPts val="0"/>
              </a:spcAft>
              <a:buSzPts val="2000"/>
              <a:buFont typeface="Reggae One"/>
              <a:buNone/>
              <a:defRPr sz="2000">
                <a:latin typeface="Reggae One"/>
                <a:ea typeface="Reggae One"/>
                <a:cs typeface="Reggae One"/>
                <a:sym typeface="Reggae One"/>
              </a:defRPr>
            </a:lvl8pPr>
            <a:lvl9pPr lvl="8" algn="ctr" rtl="0">
              <a:lnSpc>
                <a:spcPct val="100000"/>
              </a:lnSpc>
              <a:spcBef>
                <a:spcPts val="0"/>
              </a:spcBef>
              <a:spcAft>
                <a:spcPts val="0"/>
              </a:spcAft>
              <a:buSzPts val="2000"/>
              <a:buFont typeface="Reggae One"/>
              <a:buNone/>
              <a:defRPr sz="2000">
                <a:latin typeface="Reggae One"/>
                <a:ea typeface="Reggae One"/>
                <a:cs typeface="Reggae One"/>
                <a:sym typeface="Reggae 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pic>
        <p:nvPicPr>
          <p:cNvPr id="37" name="Google Shape;37;p6"/>
          <p:cNvPicPr preferRelativeResize="0"/>
          <p:nvPr/>
        </p:nvPicPr>
        <p:blipFill rotWithShape="1">
          <a:blip r:embed="rId2">
            <a:alphaModFix/>
          </a:blip>
          <a:srcRect t="4995" b="5004"/>
          <a:stretch/>
        </p:blipFill>
        <p:spPr>
          <a:xfrm>
            <a:off x="0" y="0"/>
            <a:ext cx="9144000" cy="5143500"/>
          </a:xfrm>
          <a:prstGeom prst="rect">
            <a:avLst/>
          </a:prstGeom>
          <a:noFill/>
          <a:ln>
            <a:noFill/>
          </a:ln>
        </p:spPr>
      </p:pic>
      <p:pic>
        <p:nvPicPr>
          <p:cNvPr id="38" name="Google Shape;38;p6"/>
          <p:cNvPicPr preferRelativeResize="0"/>
          <p:nvPr/>
        </p:nvPicPr>
        <p:blipFill>
          <a:blip r:embed="rId3">
            <a:alphaModFix/>
          </a:blip>
          <a:stretch>
            <a:fillRect/>
          </a:stretch>
        </p:blipFill>
        <p:spPr>
          <a:xfrm rot="-6254525" flipH="1">
            <a:off x="-1307751" y="1188574"/>
            <a:ext cx="4600253" cy="2226549"/>
          </a:xfrm>
          <a:prstGeom prst="rect">
            <a:avLst/>
          </a:prstGeom>
          <a:noFill/>
          <a:ln>
            <a:noFill/>
          </a:ln>
        </p:spPr>
      </p:pic>
      <p:sp>
        <p:nvSpPr>
          <p:cNvPr id="39" name="Google Shape;39;p6"/>
          <p:cNvSpPr txBox="1">
            <a:spLocks noGrp="1"/>
          </p:cNvSpPr>
          <p:nvPr>
            <p:ph type="title"/>
          </p:nvPr>
        </p:nvSpPr>
        <p:spPr>
          <a:xfrm>
            <a:off x="708850" y="537524"/>
            <a:ext cx="7726200" cy="572700"/>
          </a:xfrm>
          <a:prstGeom prst="rect">
            <a:avLst/>
          </a:prstGeom>
        </p:spPr>
        <p:txBody>
          <a:bodyPr spcFirstLastPara="1" wrap="square" lIns="91425" tIns="0" rIns="91425" bIns="91425" anchor="t" anchorCtr="0">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pic>
        <p:nvPicPr>
          <p:cNvPr id="55" name="Google Shape;55;p9"/>
          <p:cNvPicPr preferRelativeResize="0"/>
          <p:nvPr/>
        </p:nvPicPr>
        <p:blipFill>
          <a:blip r:embed="rId2">
            <a:alphaModFix/>
          </a:blip>
          <a:stretch>
            <a:fillRect/>
          </a:stretch>
        </p:blipFill>
        <p:spPr>
          <a:xfrm>
            <a:off x="0" y="1"/>
            <a:ext cx="8229568" cy="5143500"/>
          </a:xfrm>
          <a:prstGeom prst="rect">
            <a:avLst/>
          </a:prstGeom>
          <a:noFill/>
          <a:ln>
            <a:noFill/>
          </a:ln>
        </p:spPr>
      </p:pic>
      <p:grpSp>
        <p:nvGrpSpPr>
          <p:cNvPr id="56" name="Google Shape;56;p9"/>
          <p:cNvGrpSpPr/>
          <p:nvPr/>
        </p:nvGrpSpPr>
        <p:grpSpPr>
          <a:xfrm flipH="1">
            <a:off x="-60275" y="0"/>
            <a:ext cx="9204275" cy="5143500"/>
            <a:chOff x="-60275" y="0"/>
            <a:chExt cx="9204275" cy="5143500"/>
          </a:xfrm>
        </p:grpSpPr>
        <p:pic>
          <p:nvPicPr>
            <p:cNvPr id="57" name="Google Shape;57;p9"/>
            <p:cNvPicPr preferRelativeResize="0"/>
            <p:nvPr/>
          </p:nvPicPr>
          <p:blipFill rotWithShape="1">
            <a:blip r:embed="rId3">
              <a:alphaModFix/>
            </a:blip>
            <a:srcRect t="3773" b="6813"/>
            <a:stretch/>
          </p:blipFill>
          <p:spPr>
            <a:xfrm>
              <a:off x="-60275" y="0"/>
              <a:ext cx="9204275" cy="5143476"/>
            </a:xfrm>
            <a:prstGeom prst="rect">
              <a:avLst/>
            </a:prstGeom>
            <a:noFill/>
            <a:ln>
              <a:noFill/>
            </a:ln>
          </p:spPr>
        </p:pic>
        <p:sp>
          <p:nvSpPr>
            <p:cNvPr id="58" name="Google Shape;58;p9"/>
            <p:cNvSpPr/>
            <p:nvPr/>
          </p:nvSpPr>
          <p:spPr>
            <a:xfrm>
              <a:off x="108925" y="3895825"/>
              <a:ext cx="1036225" cy="1247675"/>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9"/>
          <p:cNvSpPr txBox="1">
            <a:spLocks noGrp="1"/>
          </p:cNvSpPr>
          <p:nvPr>
            <p:ph type="title"/>
          </p:nvPr>
        </p:nvSpPr>
        <p:spPr>
          <a:xfrm>
            <a:off x="3417050" y="1508575"/>
            <a:ext cx="5018100" cy="803700"/>
          </a:xfrm>
          <a:prstGeom prst="rect">
            <a:avLst/>
          </a:prstGeom>
        </p:spPr>
        <p:txBody>
          <a:bodyPr spcFirstLastPara="1" wrap="square" lIns="91425" tIns="0" rIns="91425" bIns="91425" anchor="b" anchorCtr="0">
            <a:noAutofit/>
          </a:bodyPr>
          <a:lstStyle>
            <a:lvl1pPr lvl="0" algn="r" rtl="0">
              <a:spcBef>
                <a:spcPts val="0"/>
              </a:spcBef>
              <a:spcAft>
                <a:spcPts val="0"/>
              </a:spcAft>
              <a:buSzPts val="4200"/>
              <a:buNone/>
              <a:defRPr sz="36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60" name="Google Shape;60;p9"/>
          <p:cNvSpPr txBox="1">
            <a:spLocks noGrp="1"/>
          </p:cNvSpPr>
          <p:nvPr>
            <p:ph type="subTitle" idx="1"/>
          </p:nvPr>
        </p:nvSpPr>
        <p:spPr>
          <a:xfrm>
            <a:off x="4255575" y="2399850"/>
            <a:ext cx="4179900" cy="142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4"/>
        <p:cNvGrpSpPr/>
        <p:nvPr/>
      </p:nvGrpSpPr>
      <p:grpSpPr>
        <a:xfrm>
          <a:off x="0" y="0"/>
          <a:ext cx="0" cy="0"/>
          <a:chOff x="0" y="0"/>
          <a:chExt cx="0" cy="0"/>
        </a:xfrm>
      </p:grpSpPr>
      <p:pic>
        <p:nvPicPr>
          <p:cNvPr id="65" name="Google Shape;65;p11"/>
          <p:cNvPicPr preferRelativeResize="0"/>
          <p:nvPr/>
        </p:nvPicPr>
        <p:blipFill rotWithShape="1">
          <a:blip r:embed="rId2">
            <a:alphaModFix/>
          </a:blip>
          <a:srcRect l="27395" r="10384" b="42607"/>
          <a:stretch/>
        </p:blipFill>
        <p:spPr>
          <a:xfrm flipH="1">
            <a:off x="1559225" y="3761225"/>
            <a:ext cx="1423425" cy="1458475"/>
          </a:xfrm>
          <a:prstGeom prst="rect">
            <a:avLst/>
          </a:prstGeom>
          <a:noFill/>
          <a:ln>
            <a:noFill/>
          </a:ln>
        </p:spPr>
      </p:pic>
      <p:pic>
        <p:nvPicPr>
          <p:cNvPr id="66" name="Google Shape;66;p11"/>
          <p:cNvPicPr preferRelativeResize="0"/>
          <p:nvPr/>
        </p:nvPicPr>
        <p:blipFill rotWithShape="1">
          <a:blip r:embed="rId2">
            <a:alphaModFix/>
          </a:blip>
          <a:srcRect l="27395" r="10384" b="42607"/>
          <a:stretch/>
        </p:blipFill>
        <p:spPr>
          <a:xfrm>
            <a:off x="6161350" y="3761216"/>
            <a:ext cx="1423425" cy="1458475"/>
          </a:xfrm>
          <a:prstGeom prst="rect">
            <a:avLst/>
          </a:prstGeom>
          <a:noFill/>
          <a:ln>
            <a:noFill/>
          </a:ln>
        </p:spPr>
      </p:pic>
      <p:pic>
        <p:nvPicPr>
          <p:cNvPr id="67" name="Google Shape;67;p11"/>
          <p:cNvPicPr preferRelativeResize="0"/>
          <p:nvPr/>
        </p:nvPicPr>
        <p:blipFill>
          <a:blip r:embed="rId3">
            <a:alphaModFix/>
          </a:blip>
          <a:stretch>
            <a:fillRect/>
          </a:stretch>
        </p:blipFill>
        <p:spPr>
          <a:xfrm rot="1409782">
            <a:off x="2164198" y="3648050"/>
            <a:ext cx="4600254" cy="2226549"/>
          </a:xfrm>
          <a:prstGeom prst="rect">
            <a:avLst/>
          </a:prstGeom>
          <a:noFill/>
          <a:ln>
            <a:noFill/>
          </a:ln>
        </p:spPr>
      </p:pic>
      <p:pic>
        <p:nvPicPr>
          <p:cNvPr id="68" name="Google Shape;68;p11"/>
          <p:cNvPicPr preferRelativeResize="0"/>
          <p:nvPr/>
        </p:nvPicPr>
        <p:blipFill rotWithShape="1">
          <a:blip r:embed="rId4">
            <a:alphaModFix/>
          </a:blip>
          <a:srcRect t="5004" b="4995"/>
          <a:stretch/>
        </p:blipFill>
        <p:spPr>
          <a:xfrm>
            <a:off x="0" y="0"/>
            <a:ext cx="9144000" cy="5143500"/>
          </a:xfrm>
          <a:prstGeom prst="rect">
            <a:avLst/>
          </a:prstGeom>
          <a:noFill/>
          <a:ln>
            <a:noFill/>
          </a:ln>
        </p:spPr>
      </p:pic>
      <p:pic>
        <p:nvPicPr>
          <p:cNvPr id="69" name="Google Shape;69;p11"/>
          <p:cNvPicPr preferRelativeResize="0"/>
          <p:nvPr/>
        </p:nvPicPr>
        <p:blipFill rotWithShape="1">
          <a:blip r:embed="rId5">
            <a:alphaModFix/>
          </a:blip>
          <a:srcRect t="4995" b="5004"/>
          <a:stretch/>
        </p:blipFill>
        <p:spPr>
          <a:xfrm>
            <a:off x="0" y="0"/>
            <a:ext cx="9144000" cy="5143500"/>
          </a:xfrm>
          <a:prstGeom prst="rect">
            <a:avLst/>
          </a:prstGeom>
          <a:noFill/>
          <a:ln>
            <a:noFill/>
          </a:ln>
        </p:spPr>
      </p:pic>
      <p:sp>
        <p:nvSpPr>
          <p:cNvPr id="70" name="Google Shape;70;p11"/>
          <p:cNvSpPr txBox="1">
            <a:spLocks noGrp="1"/>
          </p:cNvSpPr>
          <p:nvPr>
            <p:ph type="subTitle" idx="1"/>
          </p:nvPr>
        </p:nvSpPr>
        <p:spPr>
          <a:xfrm>
            <a:off x="3164550" y="2257968"/>
            <a:ext cx="28149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1" name="Google Shape;71;p11"/>
          <p:cNvSpPr txBox="1">
            <a:spLocks noGrp="1"/>
          </p:cNvSpPr>
          <p:nvPr>
            <p:ph type="title" hasCustomPrompt="1"/>
          </p:nvPr>
        </p:nvSpPr>
        <p:spPr>
          <a:xfrm>
            <a:off x="708850" y="991925"/>
            <a:ext cx="7726200" cy="1181700"/>
          </a:xfrm>
          <a:prstGeom prst="rect">
            <a:avLst/>
          </a:prstGeom>
        </p:spPr>
        <p:txBody>
          <a:bodyPr spcFirstLastPara="1" wrap="square" lIns="91425" tIns="0" rIns="91425" bIns="91425" anchor="t" anchorCtr="0">
            <a:noAutofit/>
          </a:bodyPr>
          <a:lstStyle>
            <a:lvl1pPr lvl="0" algn="ctr" rtl="0">
              <a:spcBef>
                <a:spcPts val="0"/>
              </a:spcBef>
              <a:spcAft>
                <a:spcPts val="0"/>
              </a:spcAft>
              <a:buSzPts val="12000"/>
              <a:buNone/>
              <a:defRPr sz="8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3"/>
        <p:cNvGrpSpPr/>
        <p:nvPr/>
      </p:nvGrpSpPr>
      <p:grpSpPr>
        <a:xfrm>
          <a:off x="0" y="0"/>
          <a:ext cx="0" cy="0"/>
          <a:chOff x="0" y="0"/>
          <a:chExt cx="0" cy="0"/>
        </a:xfrm>
      </p:grpSpPr>
      <p:pic>
        <p:nvPicPr>
          <p:cNvPr id="74" name="Google Shape;74;p13"/>
          <p:cNvPicPr preferRelativeResize="0"/>
          <p:nvPr/>
        </p:nvPicPr>
        <p:blipFill>
          <a:blip r:embed="rId2">
            <a:alphaModFix/>
          </a:blip>
          <a:stretch>
            <a:fillRect/>
          </a:stretch>
        </p:blipFill>
        <p:spPr>
          <a:xfrm rot="6254525">
            <a:off x="6147074" y="1159474"/>
            <a:ext cx="4600253" cy="2226549"/>
          </a:xfrm>
          <a:prstGeom prst="rect">
            <a:avLst/>
          </a:prstGeom>
          <a:noFill/>
          <a:ln>
            <a:noFill/>
          </a:ln>
        </p:spPr>
      </p:pic>
      <p:pic>
        <p:nvPicPr>
          <p:cNvPr id="75" name="Google Shape;75;p13"/>
          <p:cNvPicPr preferRelativeResize="0"/>
          <p:nvPr/>
        </p:nvPicPr>
        <p:blipFill>
          <a:blip r:embed="rId2">
            <a:alphaModFix/>
          </a:blip>
          <a:stretch>
            <a:fillRect/>
          </a:stretch>
        </p:blipFill>
        <p:spPr>
          <a:xfrm rot="-6254525" flipH="1">
            <a:off x="-1603376" y="1159474"/>
            <a:ext cx="4600253" cy="2226549"/>
          </a:xfrm>
          <a:prstGeom prst="rect">
            <a:avLst/>
          </a:prstGeom>
          <a:noFill/>
          <a:ln>
            <a:noFill/>
          </a:ln>
        </p:spPr>
      </p:pic>
      <p:sp>
        <p:nvSpPr>
          <p:cNvPr id="76" name="Google Shape;76;p13"/>
          <p:cNvSpPr txBox="1">
            <a:spLocks noGrp="1"/>
          </p:cNvSpPr>
          <p:nvPr>
            <p:ph type="title"/>
          </p:nvPr>
        </p:nvSpPr>
        <p:spPr>
          <a:xfrm>
            <a:off x="708850" y="537524"/>
            <a:ext cx="7726200" cy="572700"/>
          </a:xfrm>
          <a:prstGeom prst="rect">
            <a:avLst/>
          </a:prstGeom>
        </p:spPr>
        <p:txBody>
          <a:bodyPr spcFirstLastPara="1" wrap="square" lIns="91425" tIns="0" rIns="91425" bIns="91425" anchor="t" anchorCtr="0">
            <a:noAutofit/>
          </a:bodyPr>
          <a:lstStyle>
            <a:lvl1pPr lvl="0" algn="ctr">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7" name="Google Shape;77;p13"/>
          <p:cNvSpPr txBox="1">
            <a:spLocks noGrp="1"/>
          </p:cNvSpPr>
          <p:nvPr>
            <p:ph type="subTitle" idx="1"/>
          </p:nvPr>
        </p:nvSpPr>
        <p:spPr>
          <a:xfrm>
            <a:off x="1286275" y="2246849"/>
            <a:ext cx="3138600" cy="52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8" name="Google Shape;78;p13"/>
          <p:cNvSpPr txBox="1">
            <a:spLocks noGrp="1"/>
          </p:cNvSpPr>
          <p:nvPr>
            <p:ph type="subTitle" idx="2"/>
          </p:nvPr>
        </p:nvSpPr>
        <p:spPr>
          <a:xfrm>
            <a:off x="4699351" y="2246849"/>
            <a:ext cx="3138600" cy="52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9" name="Google Shape;79;p13"/>
          <p:cNvSpPr txBox="1">
            <a:spLocks noGrp="1"/>
          </p:cNvSpPr>
          <p:nvPr>
            <p:ph type="subTitle" idx="3"/>
          </p:nvPr>
        </p:nvSpPr>
        <p:spPr>
          <a:xfrm>
            <a:off x="1286275" y="1855097"/>
            <a:ext cx="3138600" cy="391800"/>
          </a:xfrm>
          <a:prstGeom prst="rect">
            <a:avLst/>
          </a:prstGeom>
          <a:effectLst>
            <a:outerShdw blurRad="57150" dist="19050" dir="5400000" algn="bl" rotWithShape="0">
              <a:schemeClr val="lt1">
                <a:alpha val="50000"/>
              </a:schemeClr>
            </a:outerShdw>
          </a:effectLst>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Reggae One"/>
              <a:buNone/>
              <a:defRPr sz="2000" b="1">
                <a:solidFill>
                  <a:schemeClr val="accent2"/>
                </a:solidFill>
                <a:latin typeface="Reggae One"/>
                <a:ea typeface="Reggae One"/>
                <a:cs typeface="Reggae One"/>
                <a:sym typeface="Reggae One"/>
              </a:defRPr>
            </a:lvl1pPr>
            <a:lvl2pPr lvl="1" algn="ctr" rtl="0">
              <a:lnSpc>
                <a:spcPct val="100000"/>
              </a:lnSpc>
              <a:spcBef>
                <a:spcPts val="0"/>
              </a:spcBef>
              <a:spcAft>
                <a:spcPts val="0"/>
              </a:spcAft>
              <a:buSzPts val="2000"/>
              <a:buFont typeface="Reggae One"/>
              <a:buNone/>
              <a:defRPr sz="2000">
                <a:latin typeface="Reggae One"/>
                <a:ea typeface="Reggae One"/>
                <a:cs typeface="Reggae One"/>
                <a:sym typeface="Reggae One"/>
              </a:defRPr>
            </a:lvl2pPr>
            <a:lvl3pPr lvl="2" algn="ctr" rtl="0">
              <a:lnSpc>
                <a:spcPct val="100000"/>
              </a:lnSpc>
              <a:spcBef>
                <a:spcPts val="0"/>
              </a:spcBef>
              <a:spcAft>
                <a:spcPts val="0"/>
              </a:spcAft>
              <a:buSzPts val="2000"/>
              <a:buFont typeface="Reggae One"/>
              <a:buNone/>
              <a:defRPr sz="2000">
                <a:latin typeface="Reggae One"/>
                <a:ea typeface="Reggae One"/>
                <a:cs typeface="Reggae One"/>
                <a:sym typeface="Reggae One"/>
              </a:defRPr>
            </a:lvl3pPr>
            <a:lvl4pPr lvl="3" algn="ctr" rtl="0">
              <a:lnSpc>
                <a:spcPct val="100000"/>
              </a:lnSpc>
              <a:spcBef>
                <a:spcPts val="0"/>
              </a:spcBef>
              <a:spcAft>
                <a:spcPts val="0"/>
              </a:spcAft>
              <a:buSzPts val="2000"/>
              <a:buFont typeface="Reggae One"/>
              <a:buNone/>
              <a:defRPr sz="2000">
                <a:latin typeface="Reggae One"/>
                <a:ea typeface="Reggae One"/>
                <a:cs typeface="Reggae One"/>
                <a:sym typeface="Reggae One"/>
              </a:defRPr>
            </a:lvl4pPr>
            <a:lvl5pPr lvl="4" algn="ctr" rtl="0">
              <a:lnSpc>
                <a:spcPct val="100000"/>
              </a:lnSpc>
              <a:spcBef>
                <a:spcPts val="0"/>
              </a:spcBef>
              <a:spcAft>
                <a:spcPts val="0"/>
              </a:spcAft>
              <a:buSzPts val="2000"/>
              <a:buFont typeface="Reggae One"/>
              <a:buNone/>
              <a:defRPr sz="2000">
                <a:latin typeface="Reggae One"/>
                <a:ea typeface="Reggae One"/>
                <a:cs typeface="Reggae One"/>
                <a:sym typeface="Reggae One"/>
              </a:defRPr>
            </a:lvl5pPr>
            <a:lvl6pPr lvl="5" algn="ctr" rtl="0">
              <a:lnSpc>
                <a:spcPct val="100000"/>
              </a:lnSpc>
              <a:spcBef>
                <a:spcPts val="0"/>
              </a:spcBef>
              <a:spcAft>
                <a:spcPts val="0"/>
              </a:spcAft>
              <a:buSzPts val="2000"/>
              <a:buFont typeface="Reggae One"/>
              <a:buNone/>
              <a:defRPr sz="2000">
                <a:latin typeface="Reggae One"/>
                <a:ea typeface="Reggae One"/>
                <a:cs typeface="Reggae One"/>
                <a:sym typeface="Reggae One"/>
              </a:defRPr>
            </a:lvl6pPr>
            <a:lvl7pPr lvl="6" algn="ctr" rtl="0">
              <a:lnSpc>
                <a:spcPct val="100000"/>
              </a:lnSpc>
              <a:spcBef>
                <a:spcPts val="0"/>
              </a:spcBef>
              <a:spcAft>
                <a:spcPts val="0"/>
              </a:spcAft>
              <a:buSzPts val="2000"/>
              <a:buFont typeface="Reggae One"/>
              <a:buNone/>
              <a:defRPr sz="2000">
                <a:latin typeface="Reggae One"/>
                <a:ea typeface="Reggae One"/>
                <a:cs typeface="Reggae One"/>
                <a:sym typeface="Reggae One"/>
              </a:defRPr>
            </a:lvl7pPr>
            <a:lvl8pPr lvl="7" algn="ctr" rtl="0">
              <a:lnSpc>
                <a:spcPct val="100000"/>
              </a:lnSpc>
              <a:spcBef>
                <a:spcPts val="0"/>
              </a:spcBef>
              <a:spcAft>
                <a:spcPts val="0"/>
              </a:spcAft>
              <a:buSzPts val="2000"/>
              <a:buFont typeface="Reggae One"/>
              <a:buNone/>
              <a:defRPr sz="2000">
                <a:latin typeface="Reggae One"/>
                <a:ea typeface="Reggae One"/>
                <a:cs typeface="Reggae One"/>
                <a:sym typeface="Reggae One"/>
              </a:defRPr>
            </a:lvl8pPr>
            <a:lvl9pPr lvl="8" algn="ctr" rtl="0">
              <a:lnSpc>
                <a:spcPct val="100000"/>
              </a:lnSpc>
              <a:spcBef>
                <a:spcPts val="0"/>
              </a:spcBef>
              <a:spcAft>
                <a:spcPts val="0"/>
              </a:spcAft>
              <a:buSzPts val="2000"/>
              <a:buFont typeface="Reggae One"/>
              <a:buNone/>
              <a:defRPr sz="2000">
                <a:latin typeface="Reggae One"/>
                <a:ea typeface="Reggae One"/>
                <a:cs typeface="Reggae One"/>
                <a:sym typeface="Reggae One"/>
              </a:defRPr>
            </a:lvl9pPr>
          </a:lstStyle>
          <a:p>
            <a:endParaRPr/>
          </a:p>
        </p:txBody>
      </p:sp>
      <p:sp>
        <p:nvSpPr>
          <p:cNvPr id="80" name="Google Shape;80;p13"/>
          <p:cNvSpPr txBox="1">
            <a:spLocks noGrp="1"/>
          </p:cNvSpPr>
          <p:nvPr>
            <p:ph type="subTitle" idx="4"/>
          </p:nvPr>
        </p:nvSpPr>
        <p:spPr>
          <a:xfrm>
            <a:off x="4699351" y="1855096"/>
            <a:ext cx="3138600" cy="391800"/>
          </a:xfrm>
          <a:prstGeom prst="rect">
            <a:avLst/>
          </a:prstGeom>
          <a:effectLst>
            <a:outerShdw blurRad="57150" dist="19050" dir="5400000" algn="bl" rotWithShape="0">
              <a:schemeClr val="lt1">
                <a:alpha val="50000"/>
              </a:schemeClr>
            </a:outerShdw>
          </a:effectLst>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Reggae One"/>
              <a:buNone/>
              <a:defRPr sz="2000" b="1">
                <a:solidFill>
                  <a:schemeClr val="accent2"/>
                </a:solidFill>
                <a:latin typeface="Reggae One"/>
                <a:ea typeface="Reggae One"/>
                <a:cs typeface="Reggae One"/>
                <a:sym typeface="Reggae One"/>
              </a:defRPr>
            </a:lvl1pPr>
            <a:lvl2pPr lvl="1" algn="ctr" rtl="0">
              <a:lnSpc>
                <a:spcPct val="100000"/>
              </a:lnSpc>
              <a:spcBef>
                <a:spcPts val="0"/>
              </a:spcBef>
              <a:spcAft>
                <a:spcPts val="0"/>
              </a:spcAft>
              <a:buSzPts val="2000"/>
              <a:buFont typeface="Reggae One"/>
              <a:buNone/>
              <a:defRPr sz="2000">
                <a:latin typeface="Reggae One"/>
                <a:ea typeface="Reggae One"/>
                <a:cs typeface="Reggae One"/>
                <a:sym typeface="Reggae One"/>
              </a:defRPr>
            </a:lvl2pPr>
            <a:lvl3pPr lvl="2" algn="ctr" rtl="0">
              <a:lnSpc>
                <a:spcPct val="100000"/>
              </a:lnSpc>
              <a:spcBef>
                <a:spcPts val="0"/>
              </a:spcBef>
              <a:spcAft>
                <a:spcPts val="0"/>
              </a:spcAft>
              <a:buSzPts val="2000"/>
              <a:buFont typeface="Reggae One"/>
              <a:buNone/>
              <a:defRPr sz="2000">
                <a:latin typeface="Reggae One"/>
                <a:ea typeface="Reggae One"/>
                <a:cs typeface="Reggae One"/>
                <a:sym typeface="Reggae One"/>
              </a:defRPr>
            </a:lvl3pPr>
            <a:lvl4pPr lvl="3" algn="ctr" rtl="0">
              <a:lnSpc>
                <a:spcPct val="100000"/>
              </a:lnSpc>
              <a:spcBef>
                <a:spcPts val="0"/>
              </a:spcBef>
              <a:spcAft>
                <a:spcPts val="0"/>
              </a:spcAft>
              <a:buSzPts val="2000"/>
              <a:buFont typeface="Reggae One"/>
              <a:buNone/>
              <a:defRPr sz="2000">
                <a:latin typeface="Reggae One"/>
                <a:ea typeface="Reggae One"/>
                <a:cs typeface="Reggae One"/>
                <a:sym typeface="Reggae One"/>
              </a:defRPr>
            </a:lvl4pPr>
            <a:lvl5pPr lvl="4" algn="ctr" rtl="0">
              <a:lnSpc>
                <a:spcPct val="100000"/>
              </a:lnSpc>
              <a:spcBef>
                <a:spcPts val="0"/>
              </a:spcBef>
              <a:spcAft>
                <a:spcPts val="0"/>
              </a:spcAft>
              <a:buSzPts val="2000"/>
              <a:buFont typeface="Reggae One"/>
              <a:buNone/>
              <a:defRPr sz="2000">
                <a:latin typeface="Reggae One"/>
                <a:ea typeface="Reggae One"/>
                <a:cs typeface="Reggae One"/>
                <a:sym typeface="Reggae One"/>
              </a:defRPr>
            </a:lvl5pPr>
            <a:lvl6pPr lvl="5" algn="ctr" rtl="0">
              <a:lnSpc>
                <a:spcPct val="100000"/>
              </a:lnSpc>
              <a:spcBef>
                <a:spcPts val="0"/>
              </a:spcBef>
              <a:spcAft>
                <a:spcPts val="0"/>
              </a:spcAft>
              <a:buSzPts val="2000"/>
              <a:buFont typeface="Reggae One"/>
              <a:buNone/>
              <a:defRPr sz="2000">
                <a:latin typeface="Reggae One"/>
                <a:ea typeface="Reggae One"/>
                <a:cs typeface="Reggae One"/>
                <a:sym typeface="Reggae One"/>
              </a:defRPr>
            </a:lvl6pPr>
            <a:lvl7pPr lvl="6" algn="ctr" rtl="0">
              <a:lnSpc>
                <a:spcPct val="100000"/>
              </a:lnSpc>
              <a:spcBef>
                <a:spcPts val="0"/>
              </a:spcBef>
              <a:spcAft>
                <a:spcPts val="0"/>
              </a:spcAft>
              <a:buSzPts val="2000"/>
              <a:buFont typeface="Reggae One"/>
              <a:buNone/>
              <a:defRPr sz="2000">
                <a:latin typeface="Reggae One"/>
                <a:ea typeface="Reggae One"/>
                <a:cs typeface="Reggae One"/>
                <a:sym typeface="Reggae One"/>
              </a:defRPr>
            </a:lvl7pPr>
            <a:lvl8pPr lvl="7" algn="ctr" rtl="0">
              <a:lnSpc>
                <a:spcPct val="100000"/>
              </a:lnSpc>
              <a:spcBef>
                <a:spcPts val="0"/>
              </a:spcBef>
              <a:spcAft>
                <a:spcPts val="0"/>
              </a:spcAft>
              <a:buSzPts val="2000"/>
              <a:buFont typeface="Reggae One"/>
              <a:buNone/>
              <a:defRPr sz="2000">
                <a:latin typeface="Reggae One"/>
                <a:ea typeface="Reggae One"/>
                <a:cs typeface="Reggae One"/>
                <a:sym typeface="Reggae One"/>
              </a:defRPr>
            </a:lvl8pPr>
            <a:lvl9pPr lvl="8" algn="ctr" rtl="0">
              <a:lnSpc>
                <a:spcPct val="100000"/>
              </a:lnSpc>
              <a:spcBef>
                <a:spcPts val="0"/>
              </a:spcBef>
              <a:spcAft>
                <a:spcPts val="0"/>
              </a:spcAft>
              <a:buSzPts val="2000"/>
              <a:buFont typeface="Reggae One"/>
              <a:buNone/>
              <a:defRPr sz="2000">
                <a:latin typeface="Reggae One"/>
                <a:ea typeface="Reggae One"/>
                <a:cs typeface="Reggae One"/>
                <a:sym typeface="Reggae One"/>
              </a:defRPr>
            </a:lvl9pPr>
          </a:lstStyle>
          <a:p>
            <a:endParaRPr/>
          </a:p>
        </p:txBody>
      </p:sp>
      <p:sp>
        <p:nvSpPr>
          <p:cNvPr id="81" name="Google Shape;81;p13"/>
          <p:cNvSpPr txBox="1">
            <a:spLocks noGrp="1"/>
          </p:cNvSpPr>
          <p:nvPr>
            <p:ph type="title" idx="5" hasCustomPrompt="1"/>
          </p:nvPr>
        </p:nvSpPr>
        <p:spPr>
          <a:xfrm>
            <a:off x="1305282" y="1304050"/>
            <a:ext cx="3138600" cy="480900"/>
          </a:xfrm>
          <a:prstGeom prst="rect">
            <a:avLst/>
          </a:prstGeom>
        </p:spPr>
        <p:txBody>
          <a:bodyPr spcFirstLastPara="1" wrap="square" lIns="91425" tIns="0"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82" name="Google Shape;82;p13"/>
          <p:cNvSpPr txBox="1">
            <a:spLocks noGrp="1"/>
          </p:cNvSpPr>
          <p:nvPr>
            <p:ph type="title" idx="6" hasCustomPrompt="1"/>
          </p:nvPr>
        </p:nvSpPr>
        <p:spPr>
          <a:xfrm>
            <a:off x="4699350" y="1304050"/>
            <a:ext cx="3138600" cy="480900"/>
          </a:xfrm>
          <a:prstGeom prst="rect">
            <a:avLst/>
          </a:prstGeom>
        </p:spPr>
        <p:txBody>
          <a:bodyPr spcFirstLastPara="1" wrap="square" lIns="91425" tIns="0"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83" name="Google Shape;83;p13"/>
          <p:cNvSpPr txBox="1">
            <a:spLocks noGrp="1"/>
          </p:cNvSpPr>
          <p:nvPr>
            <p:ph type="subTitle" idx="7"/>
          </p:nvPr>
        </p:nvSpPr>
        <p:spPr>
          <a:xfrm>
            <a:off x="1286275" y="3851325"/>
            <a:ext cx="3138600" cy="52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4" name="Google Shape;84;p13"/>
          <p:cNvSpPr txBox="1">
            <a:spLocks noGrp="1"/>
          </p:cNvSpPr>
          <p:nvPr>
            <p:ph type="subTitle" idx="8"/>
          </p:nvPr>
        </p:nvSpPr>
        <p:spPr>
          <a:xfrm>
            <a:off x="4699351" y="3851325"/>
            <a:ext cx="3138600" cy="52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5" name="Google Shape;85;p13"/>
          <p:cNvSpPr txBox="1">
            <a:spLocks noGrp="1"/>
          </p:cNvSpPr>
          <p:nvPr>
            <p:ph type="subTitle" idx="9"/>
          </p:nvPr>
        </p:nvSpPr>
        <p:spPr>
          <a:xfrm>
            <a:off x="1286275" y="3459576"/>
            <a:ext cx="3138600" cy="391800"/>
          </a:xfrm>
          <a:prstGeom prst="rect">
            <a:avLst/>
          </a:prstGeom>
          <a:effectLst>
            <a:outerShdw blurRad="57150" dist="19050" dir="5400000" algn="bl" rotWithShape="0">
              <a:schemeClr val="lt1">
                <a:alpha val="50000"/>
              </a:schemeClr>
            </a:outerShdw>
          </a:effectLst>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Reggae One"/>
              <a:buNone/>
              <a:defRPr sz="2000" b="1">
                <a:solidFill>
                  <a:schemeClr val="accent2"/>
                </a:solidFill>
                <a:latin typeface="Reggae One"/>
                <a:ea typeface="Reggae One"/>
                <a:cs typeface="Reggae One"/>
                <a:sym typeface="Reggae One"/>
              </a:defRPr>
            </a:lvl1pPr>
            <a:lvl2pPr lvl="1" algn="ctr" rtl="0">
              <a:lnSpc>
                <a:spcPct val="100000"/>
              </a:lnSpc>
              <a:spcBef>
                <a:spcPts val="0"/>
              </a:spcBef>
              <a:spcAft>
                <a:spcPts val="0"/>
              </a:spcAft>
              <a:buSzPts val="2000"/>
              <a:buFont typeface="Reggae One"/>
              <a:buNone/>
              <a:defRPr sz="2000">
                <a:latin typeface="Reggae One"/>
                <a:ea typeface="Reggae One"/>
                <a:cs typeface="Reggae One"/>
                <a:sym typeface="Reggae One"/>
              </a:defRPr>
            </a:lvl2pPr>
            <a:lvl3pPr lvl="2" algn="ctr" rtl="0">
              <a:lnSpc>
                <a:spcPct val="100000"/>
              </a:lnSpc>
              <a:spcBef>
                <a:spcPts val="0"/>
              </a:spcBef>
              <a:spcAft>
                <a:spcPts val="0"/>
              </a:spcAft>
              <a:buSzPts val="2000"/>
              <a:buFont typeface="Reggae One"/>
              <a:buNone/>
              <a:defRPr sz="2000">
                <a:latin typeface="Reggae One"/>
                <a:ea typeface="Reggae One"/>
                <a:cs typeface="Reggae One"/>
                <a:sym typeface="Reggae One"/>
              </a:defRPr>
            </a:lvl3pPr>
            <a:lvl4pPr lvl="3" algn="ctr" rtl="0">
              <a:lnSpc>
                <a:spcPct val="100000"/>
              </a:lnSpc>
              <a:spcBef>
                <a:spcPts val="0"/>
              </a:spcBef>
              <a:spcAft>
                <a:spcPts val="0"/>
              </a:spcAft>
              <a:buSzPts val="2000"/>
              <a:buFont typeface="Reggae One"/>
              <a:buNone/>
              <a:defRPr sz="2000">
                <a:latin typeface="Reggae One"/>
                <a:ea typeface="Reggae One"/>
                <a:cs typeface="Reggae One"/>
                <a:sym typeface="Reggae One"/>
              </a:defRPr>
            </a:lvl4pPr>
            <a:lvl5pPr lvl="4" algn="ctr" rtl="0">
              <a:lnSpc>
                <a:spcPct val="100000"/>
              </a:lnSpc>
              <a:spcBef>
                <a:spcPts val="0"/>
              </a:spcBef>
              <a:spcAft>
                <a:spcPts val="0"/>
              </a:spcAft>
              <a:buSzPts val="2000"/>
              <a:buFont typeface="Reggae One"/>
              <a:buNone/>
              <a:defRPr sz="2000">
                <a:latin typeface="Reggae One"/>
                <a:ea typeface="Reggae One"/>
                <a:cs typeface="Reggae One"/>
                <a:sym typeface="Reggae One"/>
              </a:defRPr>
            </a:lvl5pPr>
            <a:lvl6pPr lvl="5" algn="ctr" rtl="0">
              <a:lnSpc>
                <a:spcPct val="100000"/>
              </a:lnSpc>
              <a:spcBef>
                <a:spcPts val="0"/>
              </a:spcBef>
              <a:spcAft>
                <a:spcPts val="0"/>
              </a:spcAft>
              <a:buSzPts val="2000"/>
              <a:buFont typeface="Reggae One"/>
              <a:buNone/>
              <a:defRPr sz="2000">
                <a:latin typeface="Reggae One"/>
                <a:ea typeface="Reggae One"/>
                <a:cs typeface="Reggae One"/>
                <a:sym typeface="Reggae One"/>
              </a:defRPr>
            </a:lvl6pPr>
            <a:lvl7pPr lvl="6" algn="ctr" rtl="0">
              <a:lnSpc>
                <a:spcPct val="100000"/>
              </a:lnSpc>
              <a:spcBef>
                <a:spcPts val="0"/>
              </a:spcBef>
              <a:spcAft>
                <a:spcPts val="0"/>
              </a:spcAft>
              <a:buSzPts val="2000"/>
              <a:buFont typeface="Reggae One"/>
              <a:buNone/>
              <a:defRPr sz="2000">
                <a:latin typeface="Reggae One"/>
                <a:ea typeface="Reggae One"/>
                <a:cs typeface="Reggae One"/>
                <a:sym typeface="Reggae One"/>
              </a:defRPr>
            </a:lvl7pPr>
            <a:lvl8pPr lvl="7" algn="ctr" rtl="0">
              <a:lnSpc>
                <a:spcPct val="100000"/>
              </a:lnSpc>
              <a:spcBef>
                <a:spcPts val="0"/>
              </a:spcBef>
              <a:spcAft>
                <a:spcPts val="0"/>
              </a:spcAft>
              <a:buSzPts val="2000"/>
              <a:buFont typeface="Reggae One"/>
              <a:buNone/>
              <a:defRPr sz="2000">
                <a:latin typeface="Reggae One"/>
                <a:ea typeface="Reggae One"/>
                <a:cs typeface="Reggae One"/>
                <a:sym typeface="Reggae One"/>
              </a:defRPr>
            </a:lvl8pPr>
            <a:lvl9pPr lvl="8" algn="ctr" rtl="0">
              <a:lnSpc>
                <a:spcPct val="100000"/>
              </a:lnSpc>
              <a:spcBef>
                <a:spcPts val="0"/>
              </a:spcBef>
              <a:spcAft>
                <a:spcPts val="0"/>
              </a:spcAft>
              <a:buSzPts val="2000"/>
              <a:buFont typeface="Reggae One"/>
              <a:buNone/>
              <a:defRPr sz="2000">
                <a:latin typeface="Reggae One"/>
                <a:ea typeface="Reggae One"/>
                <a:cs typeface="Reggae One"/>
                <a:sym typeface="Reggae One"/>
              </a:defRPr>
            </a:lvl9pPr>
          </a:lstStyle>
          <a:p>
            <a:endParaRPr/>
          </a:p>
        </p:txBody>
      </p:sp>
      <p:sp>
        <p:nvSpPr>
          <p:cNvPr id="86" name="Google Shape;86;p13"/>
          <p:cNvSpPr txBox="1">
            <a:spLocks noGrp="1"/>
          </p:cNvSpPr>
          <p:nvPr>
            <p:ph type="subTitle" idx="13"/>
          </p:nvPr>
        </p:nvSpPr>
        <p:spPr>
          <a:xfrm>
            <a:off x="4699351" y="3459576"/>
            <a:ext cx="3138600" cy="391800"/>
          </a:xfrm>
          <a:prstGeom prst="rect">
            <a:avLst/>
          </a:prstGeom>
          <a:effectLst>
            <a:outerShdw blurRad="57150" dist="19050" dir="5400000" algn="bl" rotWithShape="0">
              <a:schemeClr val="lt1">
                <a:alpha val="50000"/>
              </a:schemeClr>
            </a:outerShdw>
          </a:effectLst>
        </p:spPr>
        <p:txBody>
          <a:bodyPr spcFirstLastPara="1" wrap="square" lIns="91425" tIns="0" rIns="91425" bIns="91425" anchor="t" anchorCtr="0">
            <a:noAutofit/>
          </a:bodyPr>
          <a:lstStyle>
            <a:lvl1pPr lvl="0" algn="ctr" rtl="0">
              <a:lnSpc>
                <a:spcPct val="100000"/>
              </a:lnSpc>
              <a:spcBef>
                <a:spcPts val="0"/>
              </a:spcBef>
              <a:spcAft>
                <a:spcPts val="0"/>
              </a:spcAft>
              <a:buSzPts val="2000"/>
              <a:buFont typeface="Reggae One"/>
              <a:buNone/>
              <a:defRPr sz="2000" b="1">
                <a:solidFill>
                  <a:schemeClr val="accent2"/>
                </a:solidFill>
                <a:latin typeface="Reggae One"/>
                <a:ea typeface="Reggae One"/>
                <a:cs typeface="Reggae One"/>
                <a:sym typeface="Reggae One"/>
              </a:defRPr>
            </a:lvl1pPr>
            <a:lvl2pPr lvl="1" algn="ctr" rtl="0">
              <a:lnSpc>
                <a:spcPct val="100000"/>
              </a:lnSpc>
              <a:spcBef>
                <a:spcPts val="0"/>
              </a:spcBef>
              <a:spcAft>
                <a:spcPts val="0"/>
              </a:spcAft>
              <a:buSzPts val="2000"/>
              <a:buFont typeface="Reggae One"/>
              <a:buNone/>
              <a:defRPr sz="2000">
                <a:latin typeface="Reggae One"/>
                <a:ea typeface="Reggae One"/>
                <a:cs typeface="Reggae One"/>
                <a:sym typeface="Reggae One"/>
              </a:defRPr>
            </a:lvl2pPr>
            <a:lvl3pPr lvl="2" algn="ctr" rtl="0">
              <a:lnSpc>
                <a:spcPct val="100000"/>
              </a:lnSpc>
              <a:spcBef>
                <a:spcPts val="0"/>
              </a:spcBef>
              <a:spcAft>
                <a:spcPts val="0"/>
              </a:spcAft>
              <a:buSzPts val="2000"/>
              <a:buFont typeface="Reggae One"/>
              <a:buNone/>
              <a:defRPr sz="2000">
                <a:latin typeface="Reggae One"/>
                <a:ea typeface="Reggae One"/>
                <a:cs typeface="Reggae One"/>
                <a:sym typeface="Reggae One"/>
              </a:defRPr>
            </a:lvl3pPr>
            <a:lvl4pPr lvl="3" algn="ctr" rtl="0">
              <a:lnSpc>
                <a:spcPct val="100000"/>
              </a:lnSpc>
              <a:spcBef>
                <a:spcPts val="0"/>
              </a:spcBef>
              <a:spcAft>
                <a:spcPts val="0"/>
              </a:spcAft>
              <a:buSzPts val="2000"/>
              <a:buFont typeface="Reggae One"/>
              <a:buNone/>
              <a:defRPr sz="2000">
                <a:latin typeface="Reggae One"/>
                <a:ea typeface="Reggae One"/>
                <a:cs typeface="Reggae One"/>
                <a:sym typeface="Reggae One"/>
              </a:defRPr>
            </a:lvl4pPr>
            <a:lvl5pPr lvl="4" algn="ctr" rtl="0">
              <a:lnSpc>
                <a:spcPct val="100000"/>
              </a:lnSpc>
              <a:spcBef>
                <a:spcPts val="0"/>
              </a:spcBef>
              <a:spcAft>
                <a:spcPts val="0"/>
              </a:spcAft>
              <a:buSzPts val="2000"/>
              <a:buFont typeface="Reggae One"/>
              <a:buNone/>
              <a:defRPr sz="2000">
                <a:latin typeface="Reggae One"/>
                <a:ea typeface="Reggae One"/>
                <a:cs typeface="Reggae One"/>
                <a:sym typeface="Reggae One"/>
              </a:defRPr>
            </a:lvl5pPr>
            <a:lvl6pPr lvl="5" algn="ctr" rtl="0">
              <a:lnSpc>
                <a:spcPct val="100000"/>
              </a:lnSpc>
              <a:spcBef>
                <a:spcPts val="0"/>
              </a:spcBef>
              <a:spcAft>
                <a:spcPts val="0"/>
              </a:spcAft>
              <a:buSzPts val="2000"/>
              <a:buFont typeface="Reggae One"/>
              <a:buNone/>
              <a:defRPr sz="2000">
                <a:latin typeface="Reggae One"/>
                <a:ea typeface="Reggae One"/>
                <a:cs typeface="Reggae One"/>
                <a:sym typeface="Reggae One"/>
              </a:defRPr>
            </a:lvl6pPr>
            <a:lvl7pPr lvl="6" algn="ctr" rtl="0">
              <a:lnSpc>
                <a:spcPct val="100000"/>
              </a:lnSpc>
              <a:spcBef>
                <a:spcPts val="0"/>
              </a:spcBef>
              <a:spcAft>
                <a:spcPts val="0"/>
              </a:spcAft>
              <a:buSzPts val="2000"/>
              <a:buFont typeface="Reggae One"/>
              <a:buNone/>
              <a:defRPr sz="2000">
                <a:latin typeface="Reggae One"/>
                <a:ea typeface="Reggae One"/>
                <a:cs typeface="Reggae One"/>
                <a:sym typeface="Reggae One"/>
              </a:defRPr>
            </a:lvl7pPr>
            <a:lvl8pPr lvl="7" algn="ctr" rtl="0">
              <a:lnSpc>
                <a:spcPct val="100000"/>
              </a:lnSpc>
              <a:spcBef>
                <a:spcPts val="0"/>
              </a:spcBef>
              <a:spcAft>
                <a:spcPts val="0"/>
              </a:spcAft>
              <a:buSzPts val="2000"/>
              <a:buFont typeface="Reggae One"/>
              <a:buNone/>
              <a:defRPr sz="2000">
                <a:latin typeface="Reggae One"/>
                <a:ea typeface="Reggae One"/>
                <a:cs typeface="Reggae One"/>
                <a:sym typeface="Reggae One"/>
              </a:defRPr>
            </a:lvl8pPr>
            <a:lvl9pPr lvl="8" algn="ctr" rtl="0">
              <a:lnSpc>
                <a:spcPct val="100000"/>
              </a:lnSpc>
              <a:spcBef>
                <a:spcPts val="0"/>
              </a:spcBef>
              <a:spcAft>
                <a:spcPts val="0"/>
              </a:spcAft>
              <a:buSzPts val="2000"/>
              <a:buFont typeface="Reggae One"/>
              <a:buNone/>
              <a:defRPr sz="2000">
                <a:latin typeface="Reggae One"/>
                <a:ea typeface="Reggae One"/>
                <a:cs typeface="Reggae One"/>
                <a:sym typeface="Reggae One"/>
              </a:defRPr>
            </a:lvl9pPr>
          </a:lstStyle>
          <a:p>
            <a:endParaRPr/>
          </a:p>
        </p:txBody>
      </p:sp>
      <p:sp>
        <p:nvSpPr>
          <p:cNvPr id="87" name="Google Shape;87;p13"/>
          <p:cNvSpPr txBox="1">
            <a:spLocks noGrp="1"/>
          </p:cNvSpPr>
          <p:nvPr>
            <p:ph type="title" idx="14" hasCustomPrompt="1"/>
          </p:nvPr>
        </p:nvSpPr>
        <p:spPr>
          <a:xfrm>
            <a:off x="1305282" y="2908527"/>
            <a:ext cx="3138600" cy="480900"/>
          </a:xfrm>
          <a:prstGeom prst="rect">
            <a:avLst/>
          </a:prstGeom>
        </p:spPr>
        <p:txBody>
          <a:bodyPr spcFirstLastPara="1" wrap="square" lIns="91425" tIns="0"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88" name="Google Shape;88;p13"/>
          <p:cNvSpPr txBox="1">
            <a:spLocks noGrp="1"/>
          </p:cNvSpPr>
          <p:nvPr>
            <p:ph type="title" idx="15" hasCustomPrompt="1"/>
          </p:nvPr>
        </p:nvSpPr>
        <p:spPr>
          <a:xfrm>
            <a:off x="4699350" y="2908527"/>
            <a:ext cx="3138600" cy="480900"/>
          </a:xfrm>
          <a:prstGeom prst="rect">
            <a:avLst/>
          </a:prstGeom>
        </p:spPr>
        <p:txBody>
          <a:bodyPr spcFirstLastPara="1" wrap="square" lIns="91425" tIns="0"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r>
              <a:t>xx%</a:t>
            </a:r>
          </a:p>
        </p:txBody>
      </p:sp>
      <p:sp>
        <p:nvSpPr>
          <p:cNvPr id="89" name="Google Shape;89;p13"/>
          <p:cNvSpPr/>
          <p:nvPr/>
        </p:nvSpPr>
        <p:spPr>
          <a:xfrm>
            <a:off x="-453537" y="3075750"/>
            <a:ext cx="1717336" cy="206777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3"/>
          <p:cNvSpPr/>
          <p:nvPr/>
        </p:nvSpPr>
        <p:spPr>
          <a:xfrm flipH="1">
            <a:off x="7880188" y="3075750"/>
            <a:ext cx="1717336" cy="206777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3"/>
          <p:cNvSpPr/>
          <p:nvPr/>
        </p:nvSpPr>
        <p:spPr>
          <a:xfrm>
            <a:off x="-852712" y="1094550"/>
            <a:ext cx="1717336" cy="206777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7A4B9A"/>
              </a:gs>
              <a:gs pos="100000">
                <a:srgbClr val="342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3"/>
          <p:cNvSpPr/>
          <p:nvPr/>
        </p:nvSpPr>
        <p:spPr>
          <a:xfrm flipH="1">
            <a:off x="8255413" y="1094550"/>
            <a:ext cx="1717336" cy="2067772"/>
          </a:xfrm>
          <a:custGeom>
            <a:avLst/>
            <a:gdLst/>
            <a:ahLst/>
            <a:cxnLst/>
            <a:rect l="l" t="t" r="r" b="b"/>
            <a:pathLst>
              <a:path w="41449" h="49907" extrusionOk="0">
                <a:moveTo>
                  <a:pt x="25958" y="13598"/>
                </a:moveTo>
                <a:lnTo>
                  <a:pt x="25961" y="13668"/>
                </a:lnTo>
                <a:cubicBezTo>
                  <a:pt x="25961" y="13644"/>
                  <a:pt x="25960" y="13621"/>
                  <a:pt x="25958" y="13598"/>
                </a:cubicBezTo>
                <a:close/>
                <a:moveTo>
                  <a:pt x="31118" y="0"/>
                </a:moveTo>
                <a:cubicBezTo>
                  <a:pt x="30172" y="1339"/>
                  <a:pt x="29244" y="2677"/>
                  <a:pt x="28441" y="4104"/>
                </a:cubicBezTo>
                <a:cubicBezTo>
                  <a:pt x="27639" y="5532"/>
                  <a:pt x="26960" y="7013"/>
                  <a:pt x="26586" y="8618"/>
                </a:cubicBezTo>
                <a:cubicBezTo>
                  <a:pt x="26300" y="9778"/>
                  <a:pt x="26158" y="10974"/>
                  <a:pt x="25979" y="12151"/>
                </a:cubicBezTo>
                <a:cubicBezTo>
                  <a:pt x="25622" y="10652"/>
                  <a:pt x="25069" y="9225"/>
                  <a:pt x="24338" y="7887"/>
                </a:cubicBezTo>
                <a:cubicBezTo>
                  <a:pt x="24213" y="7691"/>
                  <a:pt x="24106" y="7512"/>
                  <a:pt x="23927" y="7405"/>
                </a:cubicBezTo>
                <a:cubicBezTo>
                  <a:pt x="23802" y="7326"/>
                  <a:pt x="23663" y="7311"/>
                  <a:pt x="23528" y="7311"/>
                </a:cubicBezTo>
                <a:cubicBezTo>
                  <a:pt x="23450" y="7311"/>
                  <a:pt x="23374" y="7316"/>
                  <a:pt x="23303" y="7316"/>
                </a:cubicBezTo>
                <a:cubicBezTo>
                  <a:pt x="21233" y="7423"/>
                  <a:pt x="19199" y="7976"/>
                  <a:pt x="17147" y="8297"/>
                </a:cubicBezTo>
                <a:cubicBezTo>
                  <a:pt x="15560" y="8540"/>
                  <a:pt x="13953" y="8617"/>
                  <a:pt x="12342" y="8617"/>
                </a:cubicBezTo>
                <a:cubicBezTo>
                  <a:pt x="10874" y="8617"/>
                  <a:pt x="9403" y="8553"/>
                  <a:pt x="7940" y="8493"/>
                </a:cubicBezTo>
                <a:lnTo>
                  <a:pt x="7940" y="8493"/>
                </a:lnTo>
                <a:cubicBezTo>
                  <a:pt x="10498" y="9413"/>
                  <a:pt x="13213" y="9872"/>
                  <a:pt x="15930" y="9872"/>
                </a:cubicBezTo>
                <a:cubicBezTo>
                  <a:pt x="18539" y="9872"/>
                  <a:pt x="21150" y="9448"/>
                  <a:pt x="23624" y="8601"/>
                </a:cubicBezTo>
                <a:cubicBezTo>
                  <a:pt x="23725" y="8563"/>
                  <a:pt x="23844" y="8525"/>
                  <a:pt x="23961" y="8525"/>
                </a:cubicBezTo>
                <a:cubicBezTo>
                  <a:pt x="24010" y="8525"/>
                  <a:pt x="24059" y="8531"/>
                  <a:pt x="24106" y="8547"/>
                </a:cubicBezTo>
                <a:cubicBezTo>
                  <a:pt x="24266" y="8618"/>
                  <a:pt x="24373" y="8779"/>
                  <a:pt x="24445" y="8940"/>
                </a:cubicBezTo>
                <a:cubicBezTo>
                  <a:pt x="24998" y="10046"/>
                  <a:pt x="25515" y="11206"/>
                  <a:pt x="25943" y="12383"/>
                </a:cubicBezTo>
                <a:lnTo>
                  <a:pt x="25872" y="12865"/>
                </a:lnTo>
                <a:cubicBezTo>
                  <a:pt x="25819" y="12776"/>
                  <a:pt x="25801" y="12704"/>
                  <a:pt x="25783" y="12615"/>
                </a:cubicBezTo>
                <a:lnTo>
                  <a:pt x="25783" y="12615"/>
                </a:lnTo>
                <a:cubicBezTo>
                  <a:pt x="25801" y="12758"/>
                  <a:pt x="25819" y="12865"/>
                  <a:pt x="25854" y="12972"/>
                </a:cubicBezTo>
                <a:lnTo>
                  <a:pt x="25783" y="13436"/>
                </a:lnTo>
                <a:cubicBezTo>
                  <a:pt x="25640" y="14239"/>
                  <a:pt x="25462" y="15024"/>
                  <a:pt x="25230" y="15809"/>
                </a:cubicBezTo>
                <a:cubicBezTo>
                  <a:pt x="24998" y="16594"/>
                  <a:pt x="24712" y="17343"/>
                  <a:pt x="24391" y="18111"/>
                </a:cubicBezTo>
                <a:cubicBezTo>
                  <a:pt x="24088" y="18860"/>
                  <a:pt x="23767" y="19592"/>
                  <a:pt x="23445" y="20359"/>
                </a:cubicBezTo>
                <a:cubicBezTo>
                  <a:pt x="23106" y="21090"/>
                  <a:pt x="22785" y="21858"/>
                  <a:pt x="22482" y="22607"/>
                </a:cubicBezTo>
                <a:cubicBezTo>
                  <a:pt x="22125" y="23481"/>
                  <a:pt x="21786" y="24356"/>
                  <a:pt x="21483" y="25248"/>
                </a:cubicBezTo>
                <a:cubicBezTo>
                  <a:pt x="21697" y="22500"/>
                  <a:pt x="21536" y="19716"/>
                  <a:pt x="21037" y="17004"/>
                </a:cubicBezTo>
                <a:cubicBezTo>
                  <a:pt x="20948" y="16594"/>
                  <a:pt x="20858" y="16148"/>
                  <a:pt x="20555" y="15809"/>
                </a:cubicBezTo>
                <a:cubicBezTo>
                  <a:pt x="20073" y="15220"/>
                  <a:pt x="19252" y="15167"/>
                  <a:pt x="18503" y="15131"/>
                </a:cubicBezTo>
                <a:cubicBezTo>
                  <a:pt x="15737" y="15042"/>
                  <a:pt x="13008" y="14935"/>
                  <a:pt x="10242" y="14828"/>
                </a:cubicBezTo>
                <a:lnTo>
                  <a:pt x="10242" y="14828"/>
                </a:lnTo>
                <a:cubicBezTo>
                  <a:pt x="11812" y="15631"/>
                  <a:pt x="13561" y="16148"/>
                  <a:pt x="15327" y="16326"/>
                </a:cubicBezTo>
                <a:cubicBezTo>
                  <a:pt x="16255" y="16416"/>
                  <a:pt x="17254" y="16433"/>
                  <a:pt x="18111" y="16862"/>
                </a:cubicBezTo>
                <a:cubicBezTo>
                  <a:pt x="19252" y="17433"/>
                  <a:pt x="19913" y="18610"/>
                  <a:pt x="20359" y="19770"/>
                </a:cubicBezTo>
                <a:cubicBezTo>
                  <a:pt x="21072" y="21608"/>
                  <a:pt x="21429" y="23553"/>
                  <a:pt x="21394" y="25515"/>
                </a:cubicBezTo>
                <a:cubicBezTo>
                  <a:pt x="21179" y="26086"/>
                  <a:pt x="21001" y="26639"/>
                  <a:pt x="20823" y="27228"/>
                </a:cubicBezTo>
                <a:cubicBezTo>
                  <a:pt x="20341" y="28781"/>
                  <a:pt x="19984" y="30386"/>
                  <a:pt x="19788" y="32028"/>
                </a:cubicBezTo>
                <a:cubicBezTo>
                  <a:pt x="19734" y="32313"/>
                  <a:pt x="19716" y="32599"/>
                  <a:pt x="19699" y="32884"/>
                </a:cubicBezTo>
                <a:cubicBezTo>
                  <a:pt x="19449" y="31064"/>
                  <a:pt x="19038" y="29262"/>
                  <a:pt x="18467" y="27496"/>
                </a:cubicBezTo>
                <a:cubicBezTo>
                  <a:pt x="18360" y="27157"/>
                  <a:pt x="18235" y="26800"/>
                  <a:pt x="18003" y="26532"/>
                </a:cubicBezTo>
                <a:cubicBezTo>
                  <a:pt x="17736" y="26229"/>
                  <a:pt x="17325" y="26051"/>
                  <a:pt x="16951" y="25908"/>
                </a:cubicBezTo>
                <a:cubicBezTo>
                  <a:pt x="15853" y="25515"/>
                  <a:pt x="14724" y="25373"/>
                  <a:pt x="13578" y="25373"/>
                </a:cubicBezTo>
                <a:cubicBezTo>
                  <a:pt x="11130" y="25373"/>
                  <a:pt x="8605" y="26022"/>
                  <a:pt x="6138" y="26265"/>
                </a:cubicBezTo>
                <a:cubicBezTo>
                  <a:pt x="8404" y="26889"/>
                  <a:pt x="10777" y="27175"/>
                  <a:pt x="13115" y="27175"/>
                </a:cubicBezTo>
                <a:cubicBezTo>
                  <a:pt x="13362" y="27175"/>
                  <a:pt x="13610" y="27171"/>
                  <a:pt x="13859" y="27171"/>
                </a:cubicBezTo>
                <a:cubicBezTo>
                  <a:pt x="14419" y="27171"/>
                  <a:pt x="14980" y="27188"/>
                  <a:pt x="15523" y="27300"/>
                </a:cubicBezTo>
                <a:cubicBezTo>
                  <a:pt x="17201" y="27621"/>
                  <a:pt x="18628" y="28905"/>
                  <a:pt x="19163" y="30529"/>
                </a:cubicBezTo>
                <a:cubicBezTo>
                  <a:pt x="19627" y="32028"/>
                  <a:pt x="19074" y="33491"/>
                  <a:pt x="19609" y="34918"/>
                </a:cubicBezTo>
                <a:cubicBezTo>
                  <a:pt x="19609" y="35596"/>
                  <a:pt x="19609" y="36257"/>
                  <a:pt x="19627" y="36935"/>
                </a:cubicBezTo>
                <a:cubicBezTo>
                  <a:pt x="19627" y="37738"/>
                  <a:pt x="19645" y="38558"/>
                  <a:pt x="19574" y="39361"/>
                </a:cubicBezTo>
                <a:cubicBezTo>
                  <a:pt x="19538" y="40164"/>
                  <a:pt x="19431" y="40967"/>
                  <a:pt x="19288" y="41770"/>
                </a:cubicBezTo>
                <a:cubicBezTo>
                  <a:pt x="19163" y="42662"/>
                  <a:pt x="18967" y="43536"/>
                  <a:pt x="18806" y="44393"/>
                </a:cubicBezTo>
                <a:cubicBezTo>
                  <a:pt x="18628" y="43144"/>
                  <a:pt x="18450" y="41931"/>
                  <a:pt x="18271" y="40682"/>
                </a:cubicBezTo>
                <a:cubicBezTo>
                  <a:pt x="18200" y="40111"/>
                  <a:pt x="18111" y="39558"/>
                  <a:pt x="17843" y="39076"/>
                </a:cubicBezTo>
                <a:cubicBezTo>
                  <a:pt x="17486" y="38416"/>
                  <a:pt x="16862" y="38005"/>
                  <a:pt x="16255" y="37577"/>
                </a:cubicBezTo>
                <a:cubicBezTo>
                  <a:pt x="13418" y="35650"/>
                  <a:pt x="10527" y="33812"/>
                  <a:pt x="7619" y="31974"/>
                </a:cubicBezTo>
                <a:cubicBezTo>
                  <a:pt x="7244" y="31760"/>
                  <a:pt x="6870" y="31510"/>
                  <a:pt x="6477" y="31261"/>
                </a:cubicBezTo>
                <a:cubicBezTo>
                  <a:pt x="6406" y="31189"/>
                  <a:pt x="6281" y="31136"/>
                  <a:pt x="6174" y="31136"/>
                </a:cubicBezTo>
                <a:cubicBezTo>
                  <a:pt x="6013" y="31136"/>
                  <a:pt x="5888" y="31243"/>
                  <a:pt x="5781" y="31350"/>
                </a:cubicBezTo>
                <a:cubicBezTo>
                  <a:pt x="3194" y="33741"/>
                  <a:pt x="1178" y="36756"/>
                  <a:pt x="0" y="40075"/>
                </a:cubicBezTo>
                <a:lnTo>
                  <a:pt x="5282" y="35650"/>
                </a:lnTo>
                <a:cubicBezTo>
                  <a:pt x="5639" y="35364"/>
                  <a:pt x="5995" y="35061"/>
                  <a:pt x="6441" y="34936"/>
                </a:cubicBezTo>
                <a:cubicBezTo>
                  <a:pt x="6607" y="34896"/>
                  <a:pt x="6773" y="34880"/>
                  <a:pt x="6938" y="34880"/>
                </a:cubicBezTo>
                <a:cubicBezTo>
                  <a:pt x="7287" y="34880"/>
                  <a:pt x="7631" y="34953"/>
                  <a:pt x="7958" y="35025"/>
                </a:cubicBezTo>
                <a:cubicBezTo>
                  <a:pt x="9564" y="35418"/>
                  <a:pt x="11170" y="35775"/>
                  <a:pt x="12776" y="36150"/>
                </a:cubicBezTo>
                <a:cubicBezTo>
                  <a:pt x="13579" y="36346"/>
                  <a:pt x="14364" y="36524"/>
                  <a:pt x="15077" y="36935"/>
                </a:cubicBezTo>
                <a:cubicBezTo>
                  <a:pt x="16523" y="37755"/>
                  <a:pt x="17343" y="39397"/>
                  <a:pt x="17825" y="41003"/>
                </a:cubicBezTo>
                <a:cubicBezTo>
                  <a:pt x="18182" y="42234"/>
                  <a:pt x="18396" y="43501"/>
                  <a:pt x="18771" y="44732"/>
                </a:cubicBezTo>
                <a:cubicBezTo>
                  <a:pt x="18664" y="45339"/>
                  <a:pt x="18539" y="45963"/>
                  <a:pt x="18414" y="46588"/>
                </a:cubicBezTo>
                <a:cubicBezTo>
                  <a:pt x="18218" y="47676"/>
                  <a:pt x="18057" y="48800"/>
                  <a:pt x="18003" y="49906"/>
                </a:cubicBezTo>
                <a:lnTo>
                  <a:pt x="18450" y="49817"/>
                </a:lnTo>
                <a:cubicBezTo>
                  <a:pt x="18485" y="49014"/>
                  <a:pt x="18574" y="48229"/>
                  <a:pt x="18682" y="47462"/>
                </a:cubicBezTo>
                <a:cubicBezTo>
                  <a:pt x="18949" y="46712"/>
                  <a:pt x="19217" y="45999"/>
                  <a:pt x="19484" y="45285"/>
                </a:cubicBezTo>
                <a:cubicBezTo>
                  <a:pt x="19538" y="45142"/>
                  <a:pt x="19609" y="45000"/>
                  <a:pt x="19663" y="44839"/>
                </a:cubicBezTo>
                <a:cubicBezTo>
                  <a:pt x="19734" y="44750"/>
                  <a:pt x="19788" y="44643"/>
                  <a:pt x="19841" y="44536"/>
                </a:cubicBezTo>
                <a:cubicBezTo>
                  <a:pt x="19984" y="44357"/>
                  <a:pt x="20109" y="44179"/>
                  <a:pt x="20323" y="44072"/>
                </a:cubicBezTo>
                <a:cubicBezTo>
                  <a:pt x="20526" y="43945"/>
                  <a:pt x="20739" y="43891"/>
                  <a:pt x="20958" y="43891"/>
                </a:cubicBezTo>
                <a:cubicBezTo>
                  <a:pt x="21662" y="43891"/>
                  <a:pt x="22418" y="44451"/>
                  <a:pt x="23017" y="44928"/>
                </a:cubicBezTo>
                <a:cubicBezTo>
                  <a:pt x="23499" y="45339"/>
                  <a:pt x="24034" y="45713"/>
                  <a:pt x="24605" y="46052"/>
                </a:cubicBezTo>
                <a:lnTo>
                  <a:pt x="29726" y="44910"/>
                </a:lnTo>
                <a:cubicBezTo>
                  <a:pt x="28673" y="44107"/>
                  <a:pt x="27656" y="43304"/>
                  <a:pt x="26586" y="42519"/>
                </a:cubicBezTo>
                <a:cubicBezTo>
                  <a:pt x="26158" y="42216"/>
                  <a:pt x="25729" y="41895"/>
                  <a:pt x="25230" y="41788"/>
                </a:cubicBezTo>
                <a:cubicBezTo>
                  <a:pt x="25088" y="41759"/>
                  <a:pt x="24945" y="41746"/>
                  <a:pt x="24801" y="41746"/>
                </a:cubicBezTo>
                <a:cubicBezTo>
                  <a:pt x="24326" y="41746"/>
                  <a:pt x="23839" y="41883"/>
                  <a:pt x="23374" y="42020"/>
                </a:cubicBezTo>
                <a:cubicBezTo>
                  <a:pt x="22732" y="42216"/>
                  <a:pt x="22054" y="42394"/>
                  <a:pt x="21394" y="42591"/>
                </a:cubicBezTo>
                <a:lnTo>
                  <a:pt x="20787" y="42787"/>
                </a:lnTo>
                <a:lnTo>
                  <a:pt x="20787" y="42787"/>
                </a:lnTo>
                <a:lnTo>
                  <a:pt x="23892" y="36970"/>
                </a:lnTo>
                <a:lnTo>
                  <a:pt x="31100" y="40699"/>
                </a:lnTo>
                <a:cubicBezTo>
                  <a:pt x="31849" y="41074"/>
                  <a:pt x="32581" y="41449"/>
                  <a:pt x="33188" y="42020"/>
                </a:cubicBezTo>
                <a:cubicBezTo>
                  <a:pt x="33669" y="42484"/>
                  <a:pt x="34080" y="43055"/>
                  <a:pt x="34454" y="43626"/>
                </a:cubicBezTo>
                <a:lnTo>
                  <a:pt x="37595" y="48283"/>
                </a:lnTo>
                <a:cubicBezTo>
                  <a:pt x="37595" y="45963"/>
                  <a:pt x="37059" y="43661"/>
                  <a:pt x="36060" y="41592"/>
                </a:cubicBezTo>
                <a:cubicBezTo>
                  <a:pt x="35810" y="41074"/>
                  <a:pt x="35525" y="40557"/>
                  <a:pt x="35097" y="40200"/>
                </a:cubicBezTo>
                <a:cubicBezTo>
                  <a:pt x="34704" y="39879"/>
                  <a:pt x="34187" y="39665"/>
                  <a:pt x="33687" y="39486"/>
                </a:cubicBezTo>
                <a:cubicBezTo>
                  <a:pt x="30422" y="38291"/>
                  <a:pt x="27157" y="37060"/>
                  <a:pt x="23874" y="35828"/>
                </a:cubicBezTo>
                <a:cubicBezTo>
                  <a:pt x="23708" y="35773"/>
                  <a:pt x="23528" y="35718"/>
                  <a:pt x="23356" y="35718"/>
                </a:cubicBezTo>
                <a:cubicBezTo>
                  <a:pt x="23250" y="35718"/>
                  <a:pt x="23148" y="35738"/>
                  <a:pt x="23053" y="35793"/>
                </a:cubicBezTo>
                <a:cubicBezTo>
                  <a:pt x="22892" y="35882"/>
                  <a:pt x="22803" y="36060"/>
                  <a:pt x="22714" y="36239"/>
                </a:cubicBezTo>
                <a:cubicBezTo>
                  <a:pt x="21518" y="38665"/>
                  <a:pt x="20466" y="41163"/>
                  <a:pt x="19574" y="43733"/>
                </a:cubicBezTo>
                <a:cubicBezTo>
                  <a:pt x="19306" y="44125"/>
                  <a:pt x="19145" y="44625"/>
                  <a:pt x="19021" y="45142"/>
                </a:cubicBezTo>
                <a:cubicBezTo>
                  <a:pt x="19235" y="44072"/>
                  <a:pt x="19449" y="42965"/>
                  <a:pt x="19627" y="41877"/>
                </a:cubicBezTo>
                <a:cubicBezTo>
                  <a:pt x="19752" y="41056"/>
                  <a:pt x="19841" y="40253"/>
                  <a:pt x="19895" y="39433"/>
                </a:cubicBezTo>
                <a:cubicBezTo>
                  <a:pt x="19966" y="38594"/>
                  <a:pt x="19930" y="37791"/>
                  <a:pt x="19913" y="36970"/>
                </a:cubicBezTo>
                <a:cubicBezTo>
                  <a:pt x="19895" y="36346"/>
                  <a:pt x="19859" y="35739"/>
                  <a:pt x="19859" y="35115"/>
                </a:cubicBezTo>
                <a:cubicBezTo>
                  <a:pt x="20002" y="34794"/>
                  <a:pt x="20198" y="34472"/>
                  <a:pt x="20448" y="34205"/>
                </a:cubicBezTo>
                <a:cubicBezTo>
                  <a:pt x="20965" y="33652"/>
                  <a:pt x="21643" y="33295"/>
                  <a:pt x="22339" y="32974"/>
                </a:cubicBezTo>
                <a:cubicBezTo>
                  <a:pt x="23588" y="32403"/>
                  <a:pt x="24837" y="31849"/>
                  <a:pt x="26104" y="31332"/>
                </a:cubicBezTo>
                <a:cubicBezTo>
                  <a:pt x="26586" y="31136"/>
                  <a:pt x="27103" y="30922"/>
                  <a:pt x="27603" y="30904"/>
                </a:cubicBezTo>
                <a:cubicBezTo>
                  <a:pt x="27638" y="30902"/>
                  <a:pt x="27673" y="30902"/>
                  <a:pt x="27708" y="30902"/>
                </a:cubicBezTo>
                <a:cubicBezTo>
                  <a:pt x="28525" y="30902"/>
                  <a:pt x="29293" y="31295"/>
                  <a:pt x="30012" y="31671"/>
                </a:cubicBezTo>
                <a:cubicBezTo>
                  <a:pt x="33580" y="33420"/>
                  <a:pt x="37488" y="34455"/>
                  <a:pt x="41449" y="34669"/>
                </a:cubicBezTo>
                <a:cubicBezTo>
                  <a:pt x="37434" y="32849"/>
                  <a:pt x="33330" y="31279"/>
                  <a:pt x="29119" y="30012"/>
                </a:cubicBezTo>
                <a:cubicBezTo>
                  <a:pt x="28604" y="29868"/>
                  <a:pt x="28053" y="29714"/>
                  <a:pt x="27515" y="29714"/>
                </a:cubicBezTo>
                <a:cubicBezTo>
                  <a:pt x="27383" y="29714"/>
                  <a:pt x="27251" y="29723"/>
                  <a:pt x="27121" y="29744"/>
                </a:cubicBezTo>
                <a:cubicBezTo>
                  <a:pt x="26639" y="29815"/>
                  <a:pt x="26193" y="30065"/>
                  <a:pt x="25783" y="30279"/>
                </a:cubicBezTo>
                <a:lnTo>
                  <a:pt x="21965" y="32296"/>
                </a:lnTo>
                <a:cubicBezTo>
                  <a:pt x="21358" y="32599"/>
                  <a:pt x="20751" y="32938"/>
                  <a:pt x="20287" y="33420"/>
                </a:cubicBezTo>
                <a:cubicBezTo>
                  <a:pt x="20127" y="33598"/>
                  <a:pt x="20020" y="33776"/>
                  <a:pt x="19913" y="33991"/>
                </a:cubicBezTo>
                <a:cubicBezTo>
                  <a:pt x="19930" y="33330"/>
                  <a:pt x="19984" y="32706"/>
                  <a:pt x="20038" y="32081"/>
                </a:cubicBezTo>
                <a:cubicBezTo>
                  <a:pt x="20216" y="30458"/>
                  <a:pt x="20555" y="28870"/>
                  <a:pt x="21019" y="27317"/>
                </a:cubicBezTo>
                <a:cubicBezTo>
                  <a:pt x="21162" y="26871"/>
                  <a:pt x="21287" y="26407"/>
                  <a:pt x="21447" y="25961"/>
                </a:cubicBezTo>
                <a:cubicBezTo>
                  <a:pt x="22357" y="25069"/>
                  <a:pt x="23321" y="24195"/>
                  <a:pt x="24552" y="23910"/>
                </a:cubicBezTo>
                <a:cubicBezTo>
                  <a:pt x="25194" y="23749"/>
                  <a:pt x="25872" y="23767"/>
                  <a:pt x="26532" y="23731"/>
                </a:cubicBezTo>
                <a:cubicBezTo>
                  <a:pt x="29797" y="23517"/>
                  <a:pt x="32938" y="21875"/>
                  <a:pt x="34936" y="19306"/>
                </a:cubicBezTo>
                <a:lnTo>
                  <a:pt x="34936" y="19306"/>
                </a:lnTo>
                <a:cubicBezTo>
                  <a:pt x="32438" y="20448"/>
                  <a:pt x="29762" y="21197"/>
                  <a:pt x="27050" y="21501"/>
                </a:cubicBezTo>
                <a:cubicBezTo>
                  <a:pt x="26229" y="21590"/>
                  <a:pt x="25373" y="21644"/>
                  <a:pt x="24623" y="21983"/>
                </a:cubicBezTo>
                <a:cubicBezTo>
                  <a:pt x="23463" y="22500"/>
                  <a:pt x="22500" y="23731"/>
                  <a:pt x="21804" y="24944"/>
                </a:cubicBezTo>
                <a:cubicBezTo>
                  <a:pt x="22072" y="24213"/>
                  <a:pt x="22357" y="23463"/>
                  <a:pt x="22660" y="22714"/>
                </a:cubicBezTo>
                <a:cubicBezTo>
                  <a:pt x="22964" y="21965"/>
                  <a:pt x="23285" y="21233"/>
                  <a:pt x="23588" y="20466"/>
                </a:cubicBezTo>
                <a:cubicBezTo>
                  <a:pt x="23909" y="19734"/>
                  <a:pt x="24213" y="18967"/>
                  <a:pt x="24534" y="18218"/>
                </a:cubicBezTo>
                <a:cubicBezTo>
                  <a:pt x="24837" y="17450"/>
                  <a:pt x="25141" y="16683"/>
                  <a:pt x="25355" y="15898"/>
                </a:cubicBezTo>
                <a:cubicBezTo>
                  <a:pt x="25587" y="15113"/>
                  <a:pt x="25747" y="14310"/>
                  <a:pt x="25890" y="13507"/>
                </a:cubicBezTo>
                <a:cubicBezTo>
                  <a:pt x="25908" y="13489"/>
                  <a:pt x="25908" y="13436"/>
                  <a:pt x="25908" y="13418"/>
                </a:cubicBezTo>
                <a:cubicBezTo>
                  <a:pt x="25934" y="13471"/>
                  <a:pt x="25951" y="13533"/>
                  <a:pt x="25958" y="13598"/>
                </a:cubicBezTo>
                <a:lnTo>
                  <a:pt x="25958" y="13598"/>
                </a:lnTo>
                <a:lnTo>
                  <a:pt x="25943" y="13329"/>
                </a:lnTo>
                <a:cubicBezTo>
                  <a:pt x="25961" y="13115"/>
                  <a:pt x="25997" y="12883"/>
                  <a:pt x="26033" y="12669"/>
                </a:cubicBezTo>
                <a:cubicBezTo>
                  <a:pt x="26086" y="12794"/>
                  <a:pt x="26140" y="12936"/>
                  <a:pt x="26175" y="13061"/>
                </a:cubicBezTo>
                <a:cubicBezTo>
                  <a:pt x="26158" y="12865"/>
                  <a:pt x="26122" y="12669"/>
                  <a:pt x="26068" y="12455"/>
                </a:cubicBezTo>
                <a:cubicBezTo>
                  <a:pt x="26229" y="11170"/>
                  <a:pt x="26390" y="9903"/>
                  <a:pt x="26675" y="8654"/>
                </a:cubicBezTo>
                <a:cubicBezTo>
                  <a:pt x="27032" y="7048"/>
                  <a:pt x="27692" y="5549"/>
                  <a:pt x="28477" y="4122"/>
                </a:cubicBezTo>
                <a:cubicBezTo>
                  <a:pt x="29262" y="2695"/>
                  <a:pt x="30190" y="1339"/>
                  <a:pt x="31118" y="0"/>
                </a:cubicBezTo>
                <a:close/>
              </a:path>
            </a:pathLst>
          </a:custGeom>
          <a:gradFill>
            <a:gsLst>
              <a:gs pos="0">
                <a:srgbClr val="7A4B9A"/>
              </a:gs>
              <a:gs pos="100000">
                <a:srgbClr val="34233E"/>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93"/>
        <p:cNvGrpSpPr/>
        <p:nvPr/>
      </p:nvGrpSpPr>
      <p:grpSpPr>
        <a:xfrm>
          <a:off x="0" y="0"/>
          <a:ext cx="0" cy="0"/>
          <a:chOff x="0" y="0"/>
          <a:chExt cx="0" cy="0"/>
        </a:xfrm>
      </p:grpSpPr>
      <p:pic>
        <p:nvPicPr>
          <p:cNvPr id="94" name="Google Shape;94;p14"/>
          <p:cNvPicPr preferRelativeResize="0"/>
          <p:nvPr/>
        </p:nvPicPr>
        <p:blipFill rotWithShape="1">
          <a:blip r:embed="rId2">
            <a:alphaModFix/>
          </a:blip>
          <a:srcRect t="4995" b="5004"/>
          <a:stretch/>
        </p:blipFill>
        <p:spPr>
          <a:xfrm>
            <a:off x="0" y="0"/>
            <a:ext cx="9144000" cy="5143500"/>
          </a:xfrm>
          <a:prstGeom prst="rect">
            <a:avLst/>
          </a:prstGeom>
          <a:noFill/>
          <a:ln>
            <a:noFill/>
          </a:ln>
        </p:spPr>
      </p:pic>
      <p:pic>
        <p:nvPicPr>
          <p:cNvPr id="95" name="Google Shape;95;p14"/>
          <p:cNvPicPr preferRelativeResize="0"/>
          <p:nvPr/>
        </p:nvPicPr>
        <p:blipFill rotWithShape="1">
          <a:blip r:embed="rId3">
            <a:alphaModFix/>
          </a:blip>
          <a:srcRect l="11406" t="12517" r="11414" b="18018"/>
          <a:stretch/>
        </p:blipFill>
        <p:spPr>
          <a:xfrm>
            <a:off x="0" y="0"/>
            <a:ext cx="9144000" cy="5143500"/>
          </a:xfrm>
          <a:prstGeom prst="rect">
            <a:avLst/>
          </a:prstGeom>
          <a:noFill/>
          <a:ln>
            <a:noFill/>
          </a:ln>
        </p:spPr>
      </p:pic>
      <p:sp>
        <p:nvSpPr>
          <p:cNvPr id="96" name="Google Shape;96;p14"/>
          <p:cNvSpPr txBox="1">
            <a:spLocks noGrp="1"/>
          </p:cNvSpPr>
          <p:nvPr>
            <p:ph type="subTitle" idx="1"/>
          </p:nvPr>
        </p:nvSpPr>
        <p:spPr>
          <a:xfrm>
            <a:off x="1441825" y="952950"/>
            <a:ext cx="6260400" cy="1639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8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97" name="Google Shape;97;p14"/>
          <p:cNvSpPr txBox="1">
            <a:spLocks noGrp="1"/>
          </p:cNvSpPr>
          <p:nvPr>
            <p:ph type="title"/>
          </p:nvPr>
        </p:nvSpPr>
        <p:spPr>
          <a:xfrm>
            <a:off x="1441800" y="2973450"/>
            <a:ext cx="6260400" cy="455100"/>
          </a:xfrm>
          <a:prstGeom prst="rect">
            <a:avLst/>
          </a:prstGeom>
        </p:spPr>
        <p:txBody>
          <a:bodyPr spcFirstLastPara="1" wrap="square" lIns="91425" tIns="0" rIns="91425" bIns="91425" anchor="t" anchorCtr="0">
            <a:noAutofit/>
          </a:bodyPr>
          <a:lstStyle>
            <a:lvl1pPr lvl="0" algn="ctr" rtl="0">
              <a:spcBef>
                <a:spcPts val="0"/>
              </a:spcBef>
              <a:spcAft>
                <a:spcPts val="0"/>
              </a:spcAft>
              <a:buSzPts val="3000"/>
              <a:buNone/>
              <a:defRPr sz="2200"/>
            </a:lvl1pPr>
            <a:lvl2pPr lvl="1" algn="r" rtl="0">
              <a:spcBef>
                <a:spcPts val="0"/>
              </a:spcBef>
              <a:spcAft>
                <a:spcPts val="0"/>
              </a:spcAft>
              <a:buSzPts val="3000"/>
              <a:buNone/>
              <a:defRPr/>
            </a:lvl2pPr>
            <a:lvl3pPr lvl="2" algn="r" rtl="0">
              <a:spcBef>
                <a:spcPts val="0"/>
              </a:spcBef>
              <a:spcAft>
                <a:spcPts val="0"/>
              </a:spcAft>
              <a:buSzPts val="3000"/>
              <a:buNone/>
              <a:defRPr/>
            </a:lvl3pPr>
            <a:lvl4pPr lvl="3" algn="r" rtl="0">
              <a:spcBef>
                <a:spcPts val="0"/>
              </a:spcBef>
              <a:spcAft>
                <a:spcPts val="0"/>
              </a:spcAft>
              <a:buSzPts val="3000"/>
              <a:buNone/>
              <a:defRPr/>
            </a:lvl4pPr>
            <a:lvl5pPr lvl="4" algn="r" rtl="0">
              <a:spcBef>
                <a:spcPts val="0"/>
              </a:spcBef>
              <a:spcAft>
                <a:spcPts val="0"/>
              </a:spcAft>
              <a:buSzPts val="3000"/>
              <a:buNone/>
              <a:defRPr/>
            </a:lvl5pPr>
            <a:lvl6pPr lvl="5" algn="r" rtl="0">
              <a:spcBef>
                <a:spcPts val="0"/>
              </a:spcBef>
              <a:spcAft>
                <a:spcPts val="0"/>
              </a:spcAft>
              <a:buSzPts val="3000"/>
              <a:buNone/>
              <a:defRPr/>
            </a:lvl6pPr>
            <a:lvl7pPr lvl="6" algn="r" rtl="0">
              <a:spcBef>
                <a:spcPts val="0"/>
              </a:spcBef>
              <a:spcAft>
                <a:spcPts val="0"/>
              </a:spcAft>
              <a:buSzPts val="3000"/>
              <a:buNone/>
              <a:defRPr/>
            </a:lvl7pPr>
            <a:lvl8pPr lvl="7" algn="r" rtl="0">
              <a:spcBef>
                <a:spcPts val="0"/>
              </a:spcBef>
              <a:spcAft>
                <a:spcPts val="0"/>
              </a:spcAft>
              <a:buSzPts val="3000"/>
              <a:buNone/>
              <a:defRPr/>
            </a:lvl8pPr>
            <a:lvl9pPr lvl="8" algn="r" rtl="0">
              <a:spcBef>
                <a:spcPts val="0"/>
              </a:spcBef>
              <a:spcAft>
                <a:spcPts val="0"/>
              </a:spcAft>
              <a:buSzPts val="3000"/>
              <a:buNone/>
              <a:defRPr/>
            </a:lvl9pPr>
          </a:lstStyle>
          <a:p>
            <a:endParaRPr/>
          </a:p>
        </p:txBody>
      </p:sp>
      <p:pic>
        <p:nvPicPr>
          <p:cNvPr id="98" name="Google Shape;98;p14"/>
          <p:cNvPicPr preferRelativeResize="0"/>
          <p:nvPr/>
        </p:nvPicPr>
        <p:blipFill rotWithShape="1">
          <a:blip r:embed="rId4">
            <a:alphaModFix/>
          </a:blip>
          <a:srcRect l="27395" r="10384" b="42607"/>
          <a:stretch/>
        </p:blipFill>
        <p:spPr>
          <a:xfrm flipH="1">
            <a:off x="1559225" y="3761225"/>
            <a:ext cx="1423425" cy="1458475"/>
          </a:xfrm>
          <a:prstGeom prst="rect">
            <a:avLst/>
          </a:prstGeom>
          <a:noFill/>
          <a:ln>
            <a:noFill/>
          </a:ln>
        </p:spPr>
      </p:pic>
      <p:pic>
        <p:nvPicPr>
          <p:cNvPr id="99" name="Google Shape;99;p14"/>
          <p:cNvPicPr preferRelativeResize="0"/>
          <p:nvPr/>
        </p:nvPicPr>
        <p:blipFill rotWithShape="1">
          <a:blip r:embed="rId4">
            <a:alphaModFix/>
          </a:blip>
          <a:srcRect l="27395" r="10384" b="42607"/>
          <a:stretch/>
        </p:blipFill>
        <p:spPr>
          <a:xfrm>
            <a:off x="6161350" y="3761216"/>
            <a:ext cx="1423425" cy="1458475"/>
          </a:xfrm>
          <a:prstGeom prst="rect">
            <a:avLst/>
          </a:prstGeom>
          <a:noFill/>
          <a:ln>
            <a:noFill/>
          </a:ln>
        </p:spPr>
      </p:pic>
      <p:pic>
        <p:nvPicPr>
          <p:cNvPr id="100" name="Google Shape;100;p14"/>
          <p:cNvPicPr preferRelativeResize="0"/>
          <p:nvPr/>
        </p:nvPicPr>
        <p:blipFill>
          <a:blip r:embed="rId5">
            <a:alphaModFix/>
          </a:blip>
          <a:stretch>
            <a:fillRect/>
          </a:stretch>
        </p:blipFill>
        <p:spPr>
          <a:xfrm rot="1409782">
            <a:off x="2164198" y="3648050"/>
            <a:ext cx="4600254" cy="222654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75000">
              <a:schemeClr val="lt1"/>
            </a:gs>
            <a:gs pos="100000">
              <a:schemeClr val="dk2"/>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8850" y="537524"/>
            <a:ext cx="7726200" cy="57270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lvl1pPr lvl="0">
              <a:spcBef>
                <a:spcPts val="0"/>
              </a:spcBef>
              <a:spcAft>
                <a:spcPts val="0"/>
              </a:spcAft>
              <a:buClr>
                <a:schemeClr val="dk2"/>
              </a:buClr>
              <a:buSzPts val="3000"/>
              <a:buFont typeface="Reggae One"/>
              <a:buNone/>
              <a:defRPr sz="3000" b="1">
                <a:solidFill>
                  <a:schemeClr val="dk2"/>
                </a:solidFill>
                <a:latin typeface="Reggae One"/>
                <a:ea typeface="Reggae One"/>
                <a:cs typeface="Reggae One"/>
                <a:sym typeface="Reggae One"/>
              </a:defRPr>
            </a:lvl1pPr>
            <a:lvl2pPr lvl="1">
              <a:spcBef>
                <a:spcPts val="0"/>
              </a:spcBef>
              <a:spcAft>
                <a:spcPts val="0"/>
              </a:spcAft>
              <a:buClr>
                <a:schemeClr val="dk2"/>
              </a:buClr>
              <a:buSzPts val="3000"/>
              <a:buFont typeface="Reggae One"/>
              <a:buNone/>
              <a:defRPr sz="3000" b="1">
                <a:solidFill>
                  <a:schemeClr val="dk2"/>
                </a:solidFill>
                <a:latin typeface="Reggae One"/>
                <a:ea typeface="Reggae One"/>
                <a:cs typeface="Reggae One"/>
                <a:sym typeface="Reggae One"/>
              </a:defRPr>
            </a:lvl2pPr>
            <a:lvl3pPr lvl="2">
              <a:spcBef>
                <a:spcPts val="0"/>
              </a:spcBef>
              <a:spcAft>
                <a:spcPts val="0"/>
              </a:spcAft>
              <a:buClr>
                <a:schemeClr val="dk2"/>
              </a:buClr>
              <a:buSzPts val="3000"/>
              <a:buFont typeface="Reggae One"/>
              <a:buNone/>
              <a:defRPr sz="3000" b="1">
                <a:solidFill>
                  <a:schemeClr val="dk2"/>
                </a:solidFill>
                <a:latin typeface="Reggae One"/>
                <a:ea typeface="Reggae One"/>
                <a:cs typeface="Reggae One"/>
                <a:sym typeface="Reggae One"/>
              </a:defRPr>
            </a:lvl3pPr>
            <a:lvl4pPr lvl="3">
              <a:spcBef>
                <a:spcPts val="0"/>
              </a:spcBef>
              <a:spcAft>
                <a:spcPts val="0"/>
              </a:spcAft>
              <a:buClr>
                <a:schemeClr val="dk2"/>
              </a:buClr>
              <a:buSzPts val="3000"/>
              <a:buFont typeface="Reggae One"/>
              <a:buNone/>
              <a:defRPr sz="3000" b="1">
                <a:solidFill>
                  <a:schemeClr val="dk2"/>
                </a:solidFill>
                <a:latin typeface="Reggae One"/>
                <a:ea typeface="Reggae One"/>
                <a:cs typeface="Reggae One"/>
                <a:sym typeface="Reggae One"/>
              </a:defRPr>
            </a:lvl4pPr>
            <a:lvl5pPr lvl="4">
              <a:spcBef>
                <a:spcPts val="0"/>
              </a:spcBef>
              <a:spcAft>
                <a:spcPts val="0"/>
              </a:spcAft>
              <a:buClr>
                <a:schemeClr val="dk2"/>
              </a:buClr>
              <a:buSzPts val="3000"/>
              <a:buFont typeface="Reggae One"/>
              <a:buNone/>
              <a:defRPr sz="3000" b="1">
                <a:solidFill>
                  <a:schemeClr val="dk2"/>
                </a:solidFill>
                <a:latin typeface="Reggae One"/>
                <a:ea typeface="Reggae One"/>
                <a:cs typeface="Reggae One"/>
                <a:sym typeface="Reggae One"/>
              </a:defRPr>
            </a:lvl5pPr>
            <a:lvl6pPr lvl="5">
              <a:spcBef>
                <a:spcPts val="0"/>
              </a:spcBef>
              <a:spcAft>
                <a:spcPts val="0"/>
              </a:spcAft>
              <a:buClr>
                <a:schemeClr val="dk2"/>
              </a:buClr>
              <a:buSzPts val="3000"/>
              <a:buFont typeface="Reggae One"/>
              <a:buNone/>
              <a:defRPr sz="3000" b="1">
                <a:solidFill>
                  <a:schemeClr val="dk2"/>
                </a:solidFill>
                <a:latin typeface="Reggae One"/>
                <a:ea typeface="Reggae One"/>
                <a:cs typeface="Reggae One"/>
                <a:sym typeface="Reggae One"/>
              </a:defRPr>
            </a:lvl6pPr>
            <a:lvl7pPr lvl="6">
              <a:spcBef>
                <a:spcPts val="0"/>
              </a:spcBef>
              <a:spcAft>
                <a:spcPts val="0"/>
              </a:spcAft>
              <a:buClr>
                <a:schemeClr val="dk2"/>
              </a:buClr>
              <a:buSzPts val="3000"/>
              <a:buFont typeface="Reggae One"/>
              <a:buNone/>
              <a:defRPr sz="3000" b="1">
                <a:solidFill>
                  <a:schemeClr val="dk2"/>
                </a:solidFill>
                <a:latin typeface="Reggae One"/>
                <a:ea typeface="Reggae One"/>
                <a:cs typeface="Reggae One"/>
                <a:sym typeface="Reggae One"/>
              </a:defRPr>
            </a:lvl7pPr>
            <a:lvl8pPr lvl="7">
              <a:spcBef>
                <a:spcPts val="0"/>
              </a:spcBef>
              <a:spcAft>
                <a:spcPts val="0"/>
              </a:spcAft>
              <a:buClr>
                <a:schemeClr val="dk2"/>
              </a:buClr>
              <a:buSzPts val="3000"/>
              <a:buFont typeface="Reggae One"/>
              <a:buNone/>
              <a:defRPr sz="3000" b="1">
                <a:solidFill>
                  <a:schemeClr val="dk2"/>
                </a:solidFill>
                <a:latin typeface="Reggae One"/>
                <a:ea typeface="Reggae One"/>
                <a:cs typeface="Reggae One"/>
                <a:sym typeface="Reggae One"/>
              </a:defRPr>
            </a:lvl8pPr>
            <a:lvl9pPr lvl="8">
              <a:spcBef>
                <a:spcPts val="0"/>
              </a:spcBef>
              <a:spcAft>
                <a:spcPts val="0"/>
              </a:spcAft>
              <a:buClr>
                <a:schemeClr val="dk2"/>
              </a:buClr>
              <a:buSzPts val="3000"/>
              <a:buFont typeface="Reggae One"/>
              <a:buNone/>
              <a:defRPr sz="3000" b="1">
                <a:solidFill>
                  <a:schemeClr val="dk2"/>
                </a:solidFill>
                <a:latin typeface="Reggae One"/>
                <a:ea typeface="Reggae One"/>
                <a:cs typeface="Reggae One"/>
                <a:sym typeface="Reggae One"/>
              </a:defRPr>
            </a:lvl9pPr>
          </a:lstStyle>
          <a:p>
            <a:endParaRPr/>
          </a:p>
        </p:txBody>
      </p:sp>
      <p:sp>
        <p:nvSpPr>
          <p:cNvPr id="7" name="Google Shape;7;p1"/>
          <p:cNvSpPr txBox="1">
            <a:spLocks noGrp="1"/>
          </p:cNvSpPr>
          <p:nvPr>
            <p:ph type="body" idx="1"/>
          </p:nvPr>
        </p:nvSpPr>
        <p:spPr>
          <a:xfrm>
            <a:off x="708850" y="1152475"/>
            <a:ext cx="77262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1pPr>
            <a:lvl2pPr marL="914400" lvl="1"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2pPr>
            <a:lvl3pPr marL="1371600" lvl="2"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3pPr>
            <a:lvl4pPr marL="1828800" lvl="3"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4pPr>
            <a:lvl5pPr marL="2286000" lvl="4"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5pPr>
            <a:lvl6pPr marL="2743200" lvl="5"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6pPr>
            <a:lvl7pPr marL="3200400" lvl="6"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7pPr>
            <a:lvl8pPr marL="3657600" lvl="7"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8pPr>
            <a:lvl9pPr marL="4114800" lvl="8"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5" r:id="rId5"/>
    <p:sldLayoutId id="2147483657" r:id="rId6"/>
    <p:sldLayoutId id="2147483658" r:id="rId7"/>
    <p:sldLayoutId id="2147483659" r:id="rId8"/>
    <p:sldLayoutId id="2147483660" r:id="rId9"/>
    <p:sldLayoutId id="2147483661" r:id="rId10"/>
    <p:sldLayoutId id="2147483664" r:id="rId11"/>
    <p:sldLayoutId id="2147483672" r:id="rId12"/>
    <p:sldLayoutId id="2147483681" r:id="rId13"/>
    <p:sldLayoutId id="2147483682"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10.xml.rels><?xml version="1.0" encoding="UTF-8" standalone="yes"?>
<Relationships xmlns="http://schemas.openxmlformats.org/package/2006/relationships"><Relationship Id="rId8" Type="http://schemas.openxmlformats.org/officeDocument/2006/relationships/image" Target="../media/image18.e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7.emf"/><Relationship Id="rId5" Type="http://schemas.openxmlformats.org/officeDocument/2006/relationships/oleObject" Target="../embeddings/oleObject2.bin"/><Relationship Id="rId4" Type="http://schemas.openxmlformats.org/officeDocument/2006/relationships/image" Target="../media/image16.emf"/><Relationship Id="rId9" Type="http://schemas.openxmlformats.org/officeDocument/2006/relationships/image" Target="../media/image19.png"/></Relationships>
</file>

<file path=ppt/slides/_rels/slide11.xml.rels><?xml version="1.0" encoding="UTF-8" standalone="yes"?>
<Relationships xmlns="http://schemas.openxmlformats.org/package/2006/relationships"><Relationship Id="rId8" Type="http://schemas.openxmlformats.org/officeDocument/2006/relationships/image" Target="../media/image22.emf"/><Relationship Id="rId3" Type="http://schemas.openxmlformats.org/officeDocument/2006/relationships/oleObject" Target="../embeddings/oleObject4.bin"/><Relationship Id="rId7" Type="http://schemas.openxmlformats.org/officeDocument/2006/relationships/oleObject" Target="../embeddings/oleObject6.bin"/><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21.emf"/><Relationship Id="rId5" Type="http://schemas.openxmlformats.org/officeDocument/2006/relationships/oleObject" Target="../embeddings/oleObject5.bin"/><Relationship Id="rId4" Type="http://schemas.openxmlformats.org/officeDocument/2006/relationships/image" Target="../media/image20.emf"/></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lt1"/>
            </a:gs>
          </a:gsLst>
          <a:lin ang="5400012" scaled="0"/>
        </a:gradFill>
        <a:effectLst/>
      </p:bgPr>
    </p:bg>
    <p:spTree>
      <p:nvGrpSpPr>
        <p:cNvPr id="1" name="Shape 286"/>
        <p:cNvGrpSpPr/>
        <p:nvPr/>
      </p:nvGrpSpPr>
      <p:grpSpPr>
        <a:xfrm>
          <a:off x="0" y="0"/>
          <a:ext cx="0" cy="0"/>
          <a:chOff x="0" y="0"/>
          <a:chExt cx="0" cy="0"/>
        </a:xfrm>
      </p:grpSpPr>
      <p:sp>
        <p:nvSpPr>
          <p:cNvPr id="288" name="Google Shape;288;p40"/>
          <p:cNvSpPr txBox="1">
            <a:spLocks noGrp="1"/>
          </p:cNvSpPr>
          <p:nvPr>
            <p:ph type="ctrTitle"/>
          </p:nvPr>
        </p:nvSpPr>
        <p:spPr>
          <a:xfrm>
            <a:off x="708850" y="820775"/>
            <a:ext cx="4440000" cy="2253501"/>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sz="4800">
                <a:latin typeface="Amatic SC" panose="00000500000000000000" pitchFamily="2" charset="-79"/>
                <a:cs typeface="Amatic SC" panose="00000500000000000000" pitchFamily="2" charset="-79"/>
              </a:rPr>
              <a:t>XÂY DỰNG GAME 2D DRAGON’S CASTLE BẰNG UNITY</a:t>
            </a:r>
            <a:endParaRPr sz="3300">
              <a:solidFill>
                <a:schemeClr val="dk1"/>
              </a:solidFill>
              <a:latin typeface="Amatic SC" panose="00000500000000000000" pitchFamily="2" charset="-79"/>
              <a:cs typeface="Amatic SC" panose="00000500000000000000" pitchFamily="2" charset="-79"/>
            </a:endParaRPr>
          </a:p>
        </p:txBody>
      </p:sp>
      <p:sp>
        <p:nvSpPr>
          <p:cNvPr id="289" name="Google Shape;289;p40"/>
          <p:cNvSpPr txBox="1">
            <a:spLocks noGrp="1"/>
          </p:cNvSpPr>
          <p:nvPr>
            <p:ph type="subTitle" idx="1"/>
          </p:nvPr>
        </p:nvSpPr>
        <p:spPr>
          <a:xfrm>
            <a:off x="708850" y="2983849"/>
            <a:ext cx="3863100" cy="42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b="1">
                <a:latin typeface="Amatic SC" panose="00000500000000000000" pitchFamily="2" charset="-79"/>
                <a:cs typeface="Amatic SC" panose="00000500000000000000" pitchFamily="2" charset="-79"/>
              </a:rPr>
              <a:t>Sinh viên: Nguyễn Thị Nhung</a:t>
            </a:r>
          </a:p>
          <a:p>
            <a:pPr marL="0" lvl="0" indent="0" algn="l" rtl="0">
              <a:spcBef>
                <a:spcPts val="0"/>
              </a:spcBef>
              <a:spcAft>
                <a:spcPts val="0"/>
              </a:spcAft>
              <a:buNone/>
            </a:pPr>
            <a:r>
              <a:rPr lang="en" sz="2800" b="1">
                <a:latin typeface="Amatic SC" panose="00000500000000000000" pitchFamily="2" charset="-79"/>
                <a:cs typeface="Amatic SC" panose="00000500000000000000" pitchFamily="2" charset="-79"/>
              </a:rPr>
              <a:t>MSSV: 2020600197</a:t>
            </a:r>
          </a:p>
          <a:p>
            <a:pPr marL="0" lvl="0" indent="0" algn="l" rtl="0">
              <a:spcBef>
                <a:spcPts val="0"/>
              </a:spcBef>
              <a:spcAft>
                <a:spcPts val="0"/>
              </a:spcAft>
              <a:buNone/>
            </a:pPr>
            <a:r>
              <a:rPr lang="en" sz="2800" b="1">
                <a:latin typeface="Amatic SC" panose="00000500000000000000" pitchFamily="2" charset="-79"/>
                <a:cs typeface="Amatic SC" panose="00000500000000000000" pitchFamily="2" charset="-79"/>
              </a:rPr>
              <a:t>CBHD: ThS. Ngô Thị Bích Thúy</a:t>
            </a:r>
            <a:endParaRPr sz="2800" b="1">
              <a:latin typeface="Amatic SC" panose="00000500000000000000" pitchFamily="2" charset="-79"/>
              <a:cs typeface="Amatic SC" panose="00000500000000000000" pitchFamily="2" charset="-79"/>
            </a:endParaRPr>
          </a:p>
        </p:txBody>
      </p:sp>
      <p:pic>
        <p:nvPicPr>
          <p:cNvPr id="2" name="Picture 1">
            <a:extLst>
              <a:ext uri="{FF2B5EF4-FFF2-40B4-BE49-F238E27FC236}">
                <a16:creationId xmlns:a16="http://schemas.microsoft.com/office/drawing/2014/main" id="{1337DB26-967D-2C7F-E283-D7A9FC66CB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66231" y="2350"/>
            <a:ext cx="577769" cy="577769"/>
          </a:xfrm>
          <a:prstGeom prst="rect">
            <a:avLst/>
          </a:prstGeom>
        </p:spPr>
      </p:pic>
      <p:pic>
        <p:nvPicPr>
          <p:cNvPr id="4" name="Picture 3">
            <a:extLst>
              <a:ext uri="{FF2B5EF4-FFF2-40B4-BE49-F238E27FC236}">
                <a16:creationId xmlns:a16="http://schemas.microsoft.com/office/drawing/2014/main" id="{32F7CEDF-CEEA-E17C-1270-153AAB653164}"/>
              </a:ext>
            </a:extLst>
          </p:cNvPr>
          <p:cNvPicPr>
            <a:picLocks noChangeAspect="1"/>
          </p:cNvPicPr>
          <p:nvPr/>
        </p:nvPicPr>
        <p:blipFill>
          <a:blip r:embed="rId4"/>
          <a:stretch>
            <a:fillRect/>
          </a:stretch>
        </p:blipFill>
        <p:spPr>
          <a:xfrm>
            <a:off x="5201248" y="1581398"/>
            <a:ext cx="3233902" cy="3233902"/>
          </a:xfrm>
          <a:prstGeom prst="rect">
            <a:avLst/>
          </a:prstGeom>
        </p:spPr>
      </p:pic>
      <p:pic>
        <p:nvPicPr>
          <p:cNvPr id="6" name="Picture 5">
            <a:extLst>
              <a:ext uri="{FF2B5EF4-FFF2-40B4-BE49-F238E27FC236}">
                <a16:creationId xmlns:a16="http://schemas.microsoft.com/office/drawing/2014/main" id="{D244711F-2931-A942-93C8-0BFE43E7D3ED}"/>
              </a:ext>
            </a:extLst>
          </p:cNvPr>
          <p:cNvPicPr>
            <a:picLocks noChangeAspect="1"/>
          </p:cNvPicPr>
          <p:nvPr/>
        </p:nvPicPr>
        <p:blipFill>
          <a:blip r:embed="rId5"/>
          <a:stretch>
            <a:fillRect/>
          </a:stretch>
        </p:blipFill>
        <p:spPr>
          <a:xfrm>
            <a:off x="5148850" y="897034"/>
            <a:ext cx="1896028" cy="189602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4" name="Google Shape;355;p48">
            <a:extLst>
              <a:ext uri="{FF2B5EF4-FFF2-40B4-BE49-F238E27FC236}">
                <a16:creationId xmlns:a16="http://schemas.microsoft.com/office/drawing/2014/main" id="{ED49B228-573C-575E-777E-64EDADA85C54}"/>
              </a:ext>
            </a:extLst>
          </p:cNvPr>
          <p:cNvSpPr txBox="1">
            <a:spLocks/>
          </p:cNvSpPr>
          <p:nvPr/>
        </p:nvSpPr>
        <p:spPr>
          <a:xfrm>
            <a:off x="496016" y="403517"/>
            <a:ext cx="7726200" cy="57270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r>
              <a:rPr lang="en-US" sz="4400">
                <a:latin typeface="Amatic SC" panose="00000500000000000000" pitchFamily="2" charset="-79"/>
                <a:cs typeface="Amatic SC" panose="00000500000000000000" pitchFamily="2" charset="-79"/>
              </a:rPr>
              <a:t>Cách điều khiển nhân vật</a:t>
            </a:r>
          </a:p>
        </p:txBody>
      </p:sp>
      <p:graphicFrame>
        <p:nvGraphicFramePr>
          <p:cNvPr id="6" name="Object 5">
            <a:extLst>
              <a:ext uri="{FF2B5EF4-FFF2-40B4-BE49-F238E27FC236}">
                <a16:creationId xmlns:a16="http://schemas.microsoft.com/office/drawing/2014/main" id="{B02338EC-E3B9-EBFD-AC0A-9E8A9D932B5C}"/>
              </a:ext>
            </a:extLst>
          </p:cNvPr>
          <p:cNvGraphicFramePr>
            <a:graphicFrameLocks noChangeAspect="1"/>
          </p:cNvGraphicFramePr>
          <p:nvPr>
            <p:extLst>
              <p:ext uri="{D42A27DB-BD31-4B8C-83A1-F6EECF244321}">
                <p14:modId xmlns:p14="http://schemas.microsoft.com/office/powerpoint/2010/main" val="3674531533"/>
              </p:ext>
            </p:extLst>
          </p:nvPr>
        </p:nvGraphicFramePr>
        <p:xfrm>
          <a:off x="551578" y="1413222"/>
          <a:ext cx="1612900" cy="1425575"/>
        </p:xfrm>
        <a:graphic>
          <a:graphicData uri="http://schemas.openxmlformats.org/presentationml/2006/ole">
            <mc:AlternateContent xmlns:mc="http://schemas.openxmlformats.org/markup-compatibility/2006">
              <mc:Choice xmlns:v="urn:schemas-microsoft-com:vml" Requires="v">
                <p:oleObj r:id="rId3" imgW="1613172" imgH="1425757" progId="">
                  <p:embed/>
                </p:oleObj>
              </mc:Choice>
              <mc:Fallback>
                <p:oleObj r:id="rId3" imgW="1613172" imgH="1425757" progId="">
                  <p:embed/>
                  <p:pic>
                    <p:nvPicPr>
                      <p:cNvPr id="0" name=""/>
                      <p:cNvPicPr/>
                      <p:nvPr/>
                    </p:nvPicPr>
                    <p:blipFill>
                      <a:blip r:embed="rId4"/>
                      <a:stretch>
                        <a:fillRect/>
                      </a:stretch>
                    </p:blipFill>
                    <p:spPr>
                      <a:xfrm>
                        <a:off x="551578" y="1413222"/>
                        <a:ext cx="1612900" cy="1425575"/>
                      </a:xfrm>
                      <a:prstGeom prst="rect">
                        <a:avLst/>
                      </a:prstGeom>
                    </p:spPr>
                  </p:pic>
                </p:oleObj>
              </mc:Fallback>
            </mc:AlternateContent>
          </a:graphicData>
        </a:graphic>
      </p:graphicFrame>
      <p:sp>
        <p:nvSpPr>
          <p:cNvPr id="8" name="Google Shape;355;p48">
            <a:extLst>
              <a:ext uri="{FF2B5EF4-FFF2-40B4-BE49-F238E27FC236}">
                <a16:creationId xmlns:a16="http://schemas.microsoft.com/office/drawing/2014/main" id="{4914F0CF-E3D8-5B7F-3C69-F3B922C01CF0}"/>
              </a:ext>
            </a:extLst>
          </p:cNvPr>
          <p:cNvSpPr txBox="1">
            <a:spLocks/>
          </p:cNvSpPr>
          <p:nvPr/>
        </p:nvSpPr>
        <p:spPr>
          <a:xfrm>
            <a:off x="243661" y="2854157"/>
            <a:ext cx="2179480"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lvl="0">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Sử </a:t>
            </a:r>
            <a:r>
              <a:rPr lang="vi-VN"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dụng phím A và D </a:t>
            </a:r>
            <a:endPar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endParaRPr>
          </a:p>
          <a:p>
            <a:pPr lvl="0">
              <a:lnSpc>
                <a:spcPct val="150000"/>
              </a:lnSpc>
            </a:pPr>
            <a:r>
              <a:rPr lang="vi-VN"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để di chuyển sang trái </a:t>
            </a: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hoặc</a:t>
            </a:r>
            <a:r>
              <a:rPr lang="vi-VN"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 phải</a:t>
            </a:r>
            <a:endPar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endParaRPr>
          </a:p>
        </p:txBody>
      </p:sp>
      <p:sp>
        <p:nvSpPr>
          <p:cNvPr id="9" name="Google Shape;355;p48">
            <a:extLst>
              <a:ext uri="{FF2B5EF4-FFF2-40B4-BE49-F238E27FC236}">
                <a16:creationId xmlns:a16="http://schemas.microsoft.com/office/drawing/2014/main" id="{D499DCFA-5027-248D-6112-6F7CBCEA3617}"/>
              </a:ext>
            </a:extLst>
          </p:cNvPr>
          <p:cNvSpPr txBox="1">
            <a:spLocks/>
          </p:cNvSpPr>
          <p:nvPr/>
        </p:nvSpPr>
        <p:spPr>
          <a:xfrm>
            <a:off x="4770489" y="2881401"/>
            <a:ext cx="1748957"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Sử dụng phím </a:t>
            </a:r>
          </a:p>
          <a:p>
            <a:pPr>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Space để nhảy lên</a:t>
            </a:r>
          </a:p>
        </p:txBody>
      </p:sp>
      <p:sp>
        <p:nvSpPr>
          <p:cNvPr id="12" name="Google Shape;355;p48">
            <a:extLst>
              <a:ext uri="{FF2B5EF4-FFF2-40B4-BE49-F238E27FC236}">
                <a16:creationId xmlns:a16="http://schemas.microsoft.com/office/drawing/2014/main" id="{1337D778-75E2-0F4C-ABC1-557D48107088}"/>
              </a:ext>
            </a:extLst>
          </p:cNvPr>
          <p:cNvSpPr txBox="1">
            <a:spLocks/>
          </p:cNvSpPr>
          <p:nvPr/>
        </p:nvSpPr>
        <p:spPr>
          <a:xfrm>
            <a:off x="2518159" y="2889135"/>
            <a:ext cx="1840546"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Sử dụng </a:t>
            </a:r>
          </a:p>
          <a:p>
            <a:pPr>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phím E để lướt.</a:t>
            </a:r>
          </a:p>
        </p:txBody>
      </p:sp>
      <p:sp>
        <p:nvSpPr>
          <p:cNvPr id="14" name="Google Shape;355;p48">
            <a:extLst>
              <a:ext uri="{FF2B5EF4-FFF2-40B4-BE49-F238E27FC236}">
                <a16:creationId xmlns:a16="http://schemas.microsoft.com/office/drawing/2014/main" id="{5A3ABB4C-F68F-E55D-EFB5-B84A362BEB67}"/>
              </a:ext>
            </a:extLst>
          </p:cNvPr>
          <p:cNvSpPr txBox="1">
            <a:spLocks/>
          </p:cNvSpPr>
          <p:nvPr/>
        </p:nvSpPr>
        <p:spPr>
          <a:xfrm>
            <a:off x="6864751" y="2861595"/>
            <a:ext cx="1948320" cy="148540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Sử dụng phím F để tương tác với các vật thể.</a:t>
            </a:r>
          </a:p>
        </p:txBody>
      </p:sp>
      <p:graphicFrame>
        <p:nvGraphicFramePr>
          <p:cNvPr id="16" name="Object 15">
            <a:extLst>
              <a:ext uri="{FF2B5EF4-FFF2-40B4-BE49-F238E27FC236}">
                <a16:creationId xmlns:a16="http://schemas.microsoft.com/office/drawing/2014/main" id="{763BD7A6-6B99-726B-0A5F-728F389EC78F}"/>
              </a:ext>
            </a:extLst>
          </p:cNvPr>
          <p:cNvGraphicFramePr>
            <a:graphicFrameLocks noChangeAspect="1"/>
          </p:cNvGraphicFramePr>
          <p:nvPr>
            <p:extLst>
              <p:ext uri="{D42A27DB-BD31-4B8C-83A1-F6EECF244321}">
                <p14:modId xmlns:p14="http://schemas.microsoft.com/office/powerpoint/2010/main" val="3914850386"/>
              </p:ext>
            </p:extLst>
          </p:nvPr>
        </p:nvGraphicFramePr>
        <p:xfrm>
          <a:off x="2697512" y="1413222"/>
          <a:ext cx="1612900" cy="1371600"/>
        </p:xfrm>
        <a:graphic>
          <a:graphicData uri="http://schemas.openxmlformats.org/presentationml/2006/ole">
            <mc:AlternateContent xmlns:mc="http://schemas.openxmlformats.org/markup-compatibility/2006">
              <mc:Choice xmlns:v="urn:schemas-microsoft-com:vml" Requires="v">
                <p:oleObj r:id="rId5" imgW="1613172" imgH="1371883" progId="">
                  <p:embed/>
                </p:oleObj>
              </mc:Choice>
              <mc:Fallback>
                <p:oleObj r:id="rId5" imgW="1613172" imgH="1371883" progId="">
                  <p:embed/>
                  <p:pic>
                    <p:nvPicPr>
                      <p:cNvPr id="0" name=""/>
                      <p:cNvPicPr/>
                      <p:nvPr/>
                    </p:nvPicPr>
                    <p:blipFill>
                      <a:blip r:embed="rId6"/>
                      <a:stretch>
                        <a:fillRect/>
                      </a:stretch>
                    </p:blipFill>
                    <p:spPr>
                      <a:xfrm>
                        <a:off x="2697512" y="1413222"/>
                        <a:ext cx="1612900" cy="1371600"/>
                      </a:xfrm>
                      <a:prstGeom prst="rect">
                        <a:avLst/>
                      </a:prstGeom>
                    </p:spPr>
                  </p:pic>
                </p:oleObj>
              </mc:Fallback>
            </mc:AlternateContent>
          </a:graphicData>
        </a:graphic>
      </p:graphicFrame>
      <p:graphicFrame>
        <p:nvGraphicFramePr>
          <p:cNvPr id="17" name="Object 16">
            <a:extLst>
              <a:ext uri="{FF2B5EF4-FFF2-40B4-BE49-F238E27FC236}">
                <a16:creationId xmlns:a16="http://schemas.microsoft.com/office/drawing/2014/main" id="{594816CF-36F0-CDCB-9EBA-5B832AE5458B}"/>
              </a:ext>
            </a:extLst>
          </p:cNvPr>
          <p:cNvGraphicFramePr>
            <a:graphicFrameLocks noChangeAspect="1"/>
          </p:cNvGraphicFramePr>
          <p:nvPr>
            <p:extLst>
              <p:ext uri="{D42A27DB-BD31-4B8C-83A1-F6EECF244321}">
                <p14:modId xmlns:p14="http://schemas.microsoft.com/office/powerpoint/2010/main" val="1695327153"/>
              </p:ext>
            </p:extLst>
          </p:nvPr>
        </p:nvGraphicFramePr>
        <p:xfrm>
          <a:off x="4961603" y="1106687"/>
          <a:ext cx="1366730" cy="1703601"/>
        </p:xfrm>
        <a:graphic>
          <a:graphicData uri="http://schemas.openxmlformats.org/presentationml/2006/ole">
            <mc:AlternateContent xmlns:mc="http://schemas.openxmlformats.org/markup-compatibility/2006">
              <mc:Choice xmlns:v="urn:schemas-microsoft-com:vml" Requires="v">
                <p:oleObj r:id="rId7" imgW="4321072" imgH="5387419" progId="">
                  <p:embed/>
                </p:oleObj>
              </mc:Choice>
              <mc:Fallback>
                <p:oleObj r:id="rId7" imgW="4321072" imgH="5387419" progId="">
                  <p:embed/>
                  <p:pic>
                    <p:nvPicPr>
                      <p:cNvPr id="0" name=""/>
                      <p:cNvPicPr/>
                      <p:nvPr/>
                    </p:nvPicPr>
                    <p:blipFill>
                      <a:blip r:embed="rId8"/>
                      <a:stretch>
                        <a:fillRect/>
                      </a:stretch>
                    </p:blipFill>
                    <p:spPr>
                      <a:xfrm>
                        <a:off x="4961603" y="1106687"/>
                        <a:ext cx="1366730" cy="1703601"/>
                      </a:xfrm>
                      <a:prstGeom prst="rect">
                        <a:avLst/>
                      </a:prstGeom>
                    </p:spPr>
                  </p:pic>
                </p:oleObj>
              </mc:Fallback>
            </mc:AlternateContent>
          </a:graphicData>
        </a:graphic>
      </p:graphicFrame>
      <p:pic>
        <p:nvPicPr>
          <p:cNvPr id="19" name="Picture 18">
            <a:extLst>
              <a:ext uri="{FF2B5EF4-FFF2-40B4-BE49-F238E27FC236}">
                <a16:creationId xmlns:a16="http://schemas.microsoft.com/office/drawing/2014/main" id="{D3ED7D3D-FEBD-D84B-9FC4-66446435D112}"/>
              </a:ext>
            </a:extLst>
          </p:cNvPr>
          <p:cNvPicPr>
            <a:picLocks noChangeAspect="1"/>
          </p:cNvPicPr>
          <p:nvPr/>
        </p:nvPicPr>
        <p:blipFill>
          <a:blip r:embed="rId9"/>
          <a:stretch>
            <a:fillRect/>
          </a:stretch>
        </p:blipFill>
        <p:spPr>
          <a:xfrm>
            <a:off x="6979524" y="1413222"/>
            <a:ext cx="1748957" cy="1378134"/>
          </a:xfrm>
          <a:prstGeom prst="rect">
            <a:avLst/>
          </a:prstGeom>
        </p:spPr>
      </p:pic>
    </p:spTree>
    <p:extLst>
      <p:ext uri="{BB962C8B-B14F-4D97-AF65-F5344CB8AC3E}">
        <p14:creationId xmlns:p14="http://schemas.microsoft.com/office/powerpoint/2010/main" val="463358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4" name="Google Shape;355;p48">
            <a:extLst>
              <a:ext uri="{FF2B5EF4-FFF2-40B4-BE49-F238E27FC236}">
                <a16:creationId xmlns:a16="http://schemas.microsoft.com/office/drawing/2014/main" id="{ED49B228-573C-575E-777E-64EDADA85C54}"/>
              </a:ext>
            </a:extLst>
          </p:cNvPr>
          <p:cNvSpPr txBox="1">
            <a:spLocks/>
          </p:cNvSpPr>
          <p:nvPr/>
        </p:nvSpPr>
        <p:spPr>
          <a:xfrm>
            <a:off x="496016" y="403517"/>
            <a:ext cx="7726200" cy="57270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r>
              <a:rPr lang="en-US" sz="4400">
                <a:latin typeface="Amatic SC" panose="00000500000000000000" pitchFamily="2" charset="-79"/>
                <a:cs typeface="Amatic SC" panose="00000500000000000000" pitchFamily="2" charset="-79"/>
              </a:rPr>
              <a:t>Cách điều khiển nhân vật</a:t>
            </a:r>
          </a:p>
        </p:txBody>
      </p:sp>
      <p:sp>
        <p:nvSpPr>
          <p:cNvPr id="11" name="Google Shape;355;p48">
            <a:extLst>
              <a:ext uri="{FF2B5EF4-FFF2-40B4-BE49-F238E27FC236}">
                <a16:creationId xmlns:a16="http://schemas.microsoft.com/office/drawing/2014/main" id="{42CF6FDF-B087-3850-F5D1-4ABCA06A6C42}"/>
              </a:ext>
            </a:extLst>
          </p:cNvPr>
          <p:cNvSpPr txBox="1">
            <a:spLocks/>
          </p:cNvSpPr>
          <p:nvPr/>
        </p:nvSpPr>
        <p:spPr>
          <a:xfrm>
            <a:off x="643817" y="2976689"/>
            <a:ext cx="2948700"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Click chuột trái để</a:t>
            </a:r>
          </a:p>
          <a:p>
            <a:pPr>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 phát động một </a:t>
            </a:r>
          </a:p>
          <a:p>
            <a:pPr>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đòn đánh cận chiến.</a:t>
            </a:r>
          </a:p>
        </p:txBody>
      </p:sp>
      <p:sp>
        <p:nvSpPr>
          <p:cNvPr id="13" name="Google Shape;355;p48">
            <a:extLst>
              <a:ext uri="{FF2B5EF4-FFF2-40B4-BE49-F238E27FC236}">
                <a16:creationId xmlns:a16="http://schemas.microsoft.com/office/drawing/2014/main" id="{1981C047-D340-9A8F-945B-1C4157E056A0}"/>
              </a:ext>
            </a:extLst>
          </p:cNvPr>
          <p:cNvSpPr txBox="1">
            <a:spLocks/>
          </p:cNvSpPr>
          <p:nvPr/>
        </p:nvSpPr>
        <p:spPr>
          <a:xfrm>
            <a:off x="3133629" y="2976689"/>
            <a:ext cx="3058827" cy="139704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50000"/>
              </a:lnSpc>
            </a:pPr>
            <a:r>
              <a:rPr lang="en-US" sz="18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Sử dụng phím Q khi tiếp xúc với đốm lửa hoặc đạn để lướt theo hướng người chơi chỉ định và đẩy (bắn) các đối tượng trên về phía ngược lại</a:t>
            </a:r>
          </a:p>
        </p:txBody>
      </p:sp>
      <p:sp>
        <p:nvSpPr>
          <p:cNvPr id="14" name="Google Shape;355;p48">
            <a:extLst>
              <a:ext uri="{FF2B5EF4-FFF2-40B4-BE49-F238E27FC236}">
                <a16:creationId xmlns:a16="http://schemas.microsoft.com/office/drawing/2014/main" id="{5A3ABB4C-F68F-E55D-EFB5-B84A362BEB67}"/>
              </a:ext>
            </a:extLst>
          </p:cNvPr>
          <p:cNvSpPr txBox="1">
            <a:spLocks/>
          </p:cNvSpPr>
          <p:nvPr/>
        </p:nvSpPr>
        <p:spPr>
          <a:xfrm>
            <a:off x="643817" y="-1161309"/>
            <a:ext cx="2948700"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gn="l">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Sử dụng phím F để tương tác với các vật thể.</a:t>
            </a:r>
          </a:p>
        </p:txBody>
      </p:sp>
      <p:sp>
        <p:nvSpPr>
          <p:cNvPr id="15" name="Google Shape;355;p48">
            <a:extLst>
              <a:ext uri="{FF2B5EF4-FFF2-40B4-BE49-F238E27FC236}">
                <a16:creationId xmlns:a16="http://schemas.microsoft.com/office/drawing/2014/main" id="{908313A6-9513-5893-23D9-3AD61191104E}"/>
              </a:ext>
            </a:extLst>
          </p:cNvPr>
          <p:cNvSpPr txBox="1">
            <a:spLocks/>
          </p:cNvSpPr>
          <p:nvPr/>
        </p:nvSpPr>
        <p:spPr>
          <a:xfrm>
            <a:off x="6192456" y="2854157"/>
            <a:ext cx="2139887"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50000"/>
              </a:lnSpc>
            </a:pPr>
            <a:r>
              <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Sử dụng phím R để bắn ra một viên đạn theo hướng con trỏ chuột.</a:t>
            </a:r>
          </a:p>
        </p:txBody>
      </p:sp>
      <p:graphicFrame>
        <p:nvGraphicFramePr>
          <p:cNvPr id="3" name="Object 2">
            <a:extLst>
              <a:ext uri="{FF2B5EF4-FFF2-40B4-BE49-F238E27FC236}">
                <a16:creationId xmlns:a16="http://schemas.microsoft.com/office/drawing/2014/main" id="{28AC1B57-8C4C-66AF-95EC-434EC07D3197}"/>
              </a:ext>
            </a:extLst>
          </p:cNvPr>
          <p:cNvGraphicFramePr>
            <a:graphicFrameLocks noChangeAspect="1"/>
          </p:cNvGraphicFramePr>
          <p:nvPr>
            <p:extLst>
              <p:ext uri="{D42A27DB-BD31-4B8C-83A1-F6EECF244321}">
                <p14:modId xmlns:p14="http://schemas.microsoft.com/office/powerpoint/2010/main" val="1339054986"/>
              </p:ext>
            </p:extLst>
          </p:nvPr>
        </p:nvGraphicFramePr>
        <p:xfrm>
          <a:off x="1371373" y="1434932"/>
          <a:ext cx="1393825" cy="1419225"/>
        </p:xfrm>
        <a:graphic>
          <a:graphicData uri="http://schemas.openxmlformats.org/presentationml/2006/ole">
            <mc:AlternateContent xmlns:mc="http://schemas.openxmlformats.org/markup-compatibility/2006">
              <mc:Choice xmlns:v="urn:schemas-microsoft-com:vml" Requires="v">
                <p:oleObj r:id="rId3" imgW="1393290" imgH="1418545" progId="">
                  <p:embed/>
                </p:oleObj>
              </mc:Choice>
              <mc:Fallback>
                <p:oleObj r:id="rId3" imgW="1393290" imgH="1418545" progId="">
                  <p:embed/>
                  <p:pic>
                    <p:nvPicPr>
                      <p:cNvPr id="0" name=""/>
                      <p:cNvPicPr/>
                      <p:nvPr/>
                    </p:nvPicPr>
                    <p:blipFill>
                      <a:blip r:embed="rId4"/>
                      <a:stretch>
                        <a:fillRect/>
                      </a:stretch>
                    </p:blipFill>
                    <p:spPr>
                      <a:xfrm>
                        <a:off x="1371373" y="1434932"/>
                        <a:ext cx="1393825" cy="141922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9F625A24-509E-0666-B13F-DEFA8828C6C1}"/>
              </a:ext>
            </a:extLst>
          </p:cNvPr>
          <p:cNvGraphicFramePr>
            <a:graphicFrameLocks noChangeAspect="1"/>
          </p:cNvGraphicFramePr>
          <p:nvPr>
            <p:extLst>
              <p:ext uri="{D42A27DB-BD31-4B8C-83A1-F6EECF244321}">
                <p14:modId xmlns:p14="http://schemas.microsoft.com/office/powerpoint/2010/main" val="2888192196"/>
              </p:ext>
            </p:extLst>
          </p:nvPr>
        </p:nvGraphicFramePr>
        <p:xfrm>
          <a:off x="3956094" y="1425407"/>
          <a:ext cx="1303337" cy="1428750"/>
        </p:xfrm>
        <a:graphic>
          <a:graphicData uri="http://schemas.openxmlformats.org/presentationml/2006/ole">
            <mc:AlternateContent xmlns:mc="http://schemas.openxmlformats.org/markup-compatibility/2006">
              <mc:Choice xmlns:v="urn:schemas-microsoft-com:vml" Requires="v">
                <p:oleObj r:id="rId5" imgW="1303126" imgH="1429151" progId="">
                  <p:embed/>
                </p:oleObj>
              </mc:Choice>
              <mc:Fallback>
                <p:oleObj r:id="rId5" imgW="1303126" imgH="1429151" progId="">
                  <p:embed/>
                  <p:pic>
                    <p:nvPicPr>
                      <p:cNvPr id="0" name=""/>
                      <p:cNvPicPr/>
                      <p:nvPr/>
                    </p:nvPicPr>
                    <p:blipFill>
                      <a:blip r:embed="rId6"/>
                      <a:stretch>
                        <a:fillRect/>
                      </a:stretch>
                    </p:blipFill>
                    <p:spPr>
                      <a:xfrm>
                        <a:off x="3956094" y="1425407"/>
                        <a:ext cx="1303337" cy="1428750"/>
                      </a:xfrm>
                      <a:prstGeom prst="rect">
                        <a:avLst/>
                      </a:prstGeom>
                    </p:spPr>
                  </p:pic>
                </p:oleObj>
              </mc:Fallback>
            </mc:AlternateContent>
          </a:graphicData>
        </a:graphic>
      </p:graphicFrame>
      <p:graphicFrame>
        <p:nvGraphicFramePr>
          <p:cNvPr id="7" name="Object 6">
            <a:extLst>
              <a:ext uri="{FF2B5EF4-FFF2-40B4-BE49-F238E27FC236}">
                <a16:creationId xmlns:a16="http://schemas.microsoft.com/office/drawing/2014/main" id="{0AE61C00-6894-B4C2-5C64-B4258476847F}"/>
              </a:ext>
            </a:extLst>
          </p:cNvPr>
          <p:cNvGraphicFramePr>
            <a:graphicFrameLocks noChangeAspect="1"/>
          </p:cNvGraphicFramePr>
          <p:nvPr>
            <p:extLst>
              <p:ext uri="{D42A27DB-BD31-4B8C-83A1-F6EECF244321}">
                <p14:modId xmlns:p14="http://schemas.microsoft.com/office/powerpoint/2010/main" val="2452652120"/>
              </p:ext>
            </p:extLst>
          </p:nvPr>
        </p:nvGraphicFramePr>
        <p:xfrm>
          <a:off x="6407100" y="1658770"/>
          <a:ext cx="1684337" cy="1195387"/>
        </p:xfrm>
        <a:graphic>
          <a:graphicData uri="http://schemas.openxmlformats.org/presentationml/2006/ole">
            <mc:AlternateContent xmlns:mc="http://schemas.openxmlformats.org/markup-compatibility/2006">
              <mc:Choice xmlns:v="urn:schemas-microsoft-com:vml" Requires="v">
                <p:oleObj r:id="rId7" imgW="1685048" imgH="1195837" progId="">
                  <p:embed/>
                </p:oleObj>
              </mc:Choice>
              <mc:Fallback>
                <p:oleObj r:id="rId7" imgW="1685048" imgH="1195837" progId="">
                  <p:embed/>
                  <p:pic>
                    <p:nvPicPr>
                      <p:cNvPr id="0" name=""/>
                      <p:cNvPicPr/>
                      <p:nvPr/>
                    </p:nvPicPr>
                    <p:blipFill>
                      <a:blip r:embed="rId8"/>
                      <a:stretch>
                        <a:fillRect/>
                      </a:stretch>
                    </p:blipFill>
                    <p:spPr>
                      <a:xfrm>
                        <a:off x="6407100" y="1658770"/>
                        <a:ext cx="1684337" cy="1195387"/>
                      </a:xfrm>
                      <a:prstGeom prst="rect">
                        <a:avLst/>
                      </a:prstGeom>
                    </p:spPr>
                  </p:pic>
                </p:oleObj>
              </mc:Fallback>
            </mc:AlternateContent>
          </a:graphicData>
        </a:graphic>
      </p:graphicFrame>
    </p:spTree>
    <p:extLst>
      <p:ext uri="{BB962C8B-B14F-4D97-AF65-F5344CB8AC3E}">
        <p14:creationId xmlns:p14="http://schemas.microsoft.com/office/powerpoint/2010/main" val="2655618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 name="Google Shape;355;p48">
            <a:extLst>
              <a:ext uri="{FF2B5EF4-FFF2-40B4-BE49-F238E27FC236}">
                <a16:creationId xmlns:a16="http://schemas.microsoft.com/office/drawing/2014/main" id="{25B1DDFD-6388-FF23-0882-40EE530630DB}"/>
              </a:ext>
            </a:extLst>
          </p:cNvPr>
          <p:cNvSpPr txBox="1">
            <a:spLocks/>
          </p:cNvSpPr>
          <p:nvPr/>
        </p:nvSpPr>
        <p:spPr>
          <a:xfrm>
            <a:off x="-1624446" y="269510"/>
            <a:ext cx="7726200" cy="57270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r>
              <a:rPr lang="en-US" sz="4400">
                <a:latin typeface="Amatic SC" panose="00000500000000000000" pitchFamily="2" charset="-79"/>
                <a:cs typeface="Amatic SC" panose="00000500000000000000" pitchFamily="2" charset="-79"/>
              </a:rPr>
              <a:t>Cơ chế trong game</a:t>
            </a:r>
          </a:p>
        </p:txBody>
      </p:sp>
      <p:sp>
        <p:nvSpPr>
          <p:cNvPr id="9" name="Google Shape;355;p48">
            <a:extLst>
              <a:ext uri="{FF2B5EF4-FFF2-40B4-BE49-F238E27FC236}">
                <a16:creationId xmlns:a16="http://schemas.microsoft.com/office/drawing/2014/main" id="{07749B84-6117-7C01-02A6-2A2565A20A00}"/>
              </a:ext>
            </a:extLst>
          </p:cNvPr>
          <p:cNvSpPr txBox="1">
            <a:spLocks/>
          </p:cNvSpPr>
          <p:nvPr/>
        </p:nvSpPr>
        <p:spPr>
          <a:xfrm>
            <a:off x="360038" y="1868583"/>
            <a:ext cx="2948700"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50000"/>
              </a:lnSpc>
            </a:pPr>
            <a:r>
              <a:rPr lang="en-US" sz="1800" kern="0">
                <a:solidFill>
                  <a:schemeClr val="tx1"/>
                </a:solidFill>
                <a:effectLst/>
                <a:latin typeface="Bahnschrift SemiBold Condensed" panose="020B0502040204020203" pitchFamily="34" charset="0"/>
                <a:ea typeface="Calibri" panose="020F0502020204030204" pitchFamily="34" charset="0"/>
              </a:rPr>
              <a:t>Nấm đàn hồi: Có thể đưa nhân vật nhảy trên đó bắn đến vị trí cao hơn </a:t>
            </a:r>
            <a:endPar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B6A21D45-2B0E-AC14-4CC4-035A729832BB}"/>
              </a:ext>
            </a:extLst>
          </p:cNvPr>
          <p:cNvPicPr>
            <a:picLocks noChangeAspect="1"/>
          </p:cNvPicPr>
          <p:nvPr/>
        </p:nvPicPr>
        <p:blipFill>
          <a:blip r:embed="rId3"/>
          <a:stretch>
            <a:fillRect/>
          </a:stretch>
        </p:blipFill>
        <p:spPr>
          <a:xfrm>
            <a:off x="1038931" y="1315799"/>
            <a:ext cx="1331707" cy="552784"/>
          </a:xfrm>
          <a:prstGeom prst="rect">
            <a:avLst/>
          </a:prstGeom>
        </p:spPr>
      </p:pic>
      <p:pic>
        <p:nvPicPr>
          <p:cNvPr id="12" name="Picture 11">
            <a:extLst>
              <a:ext uri="{FF2B5EF4-FFF2-40B4-BE49-F238E27FC236}">
                <a16:creationId xmlns:a16="http://schemas.microsoft.com/office/drawing/2014/main" id="{EF6FB5DD-56F8-4EE8-79FE-D06CB4D7036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7448" t="79834"/>
          <a:stretch/>
        </p:blipFill>
        <p:spPr bwMode="auto">
          <a:xfrm>
            <a:off x="445261" y="3048899"/>
            <a:ext cx="2519045" cy="877570"/>
          </a:xfrm>
          <a:prstGeom prst="rect">
            <a:avLst/>
          </a:prstGeom>
          <a:noFill/>
          <a:ln>
            <a:noFill/>
          </a:ln>
          <a:extLst>
            <a:ext uri="{53640926-AAD7-44D8-BBD7-CCE9431645EC}">
              <a14:shadowObscured xmlns:a14="http://schemas.microsoft.com/office/drawing/2010/main"/>
            </a:ext>
          </a:extLst>
        </p:spPr>
      </p:pic>
      <p:sp>
        <p:nvSpPr>
          <p:cNvPr id="13" name="Google Shape;355;p48">
            <a:extLst>
              <a:ext uri="{FF2B5EF4-FFF2-40B4-BE49-F238E27FC236}">
                <a16:creationId xmlns:a16="http://schemas.microsoft.com/office/drawing/2014/main" id="{4594A194-2DF1-953E-8021-47E24D441F11}"/>
              </a:ext>
            </a:extLst>
          </p:cNvPr>
          <p:cNvSpPr txBox="1">
            <a:spLocks/>
          </p:cNvSpPr>
          <p:nvPr/>
        </p:nvSpPr>
        <p:spPr>
          <a:xfrm>
            <a:off x="318552" y="3926469"/>
            <a:ext cx="2835516"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15000"/>
              </a:lnSpc>
              <a:spcAft>
                <a:spcPts val="1000"/>
              </a:spcAft>
            </a:pPr>
            <a:r>
              <a:rPr lang="en-US" sz="18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Gai độc: sẽ gây tổn thương cho nhân vật khi chạm phải</a:t>
            </a:r>
          </a:p>
        </p:txBody>
      </p:sp>
      <p:pic>
        <p:nvPicPr>
          <p:cNvPr id="14" name="Picture 13">
            <a:extLst>
              <a:ext uri="{FF2B5EF4-FFF2-40B4-BE49-F238E27FC236}">
                <a16:creationId xmlns:a16="http://schemas.microsoft.com/office/drawing/2014/main" id="{D7EC28B4-A9E0-9D26-4BAC-3C9678FBE0D4}"/>
              </a:ext>
            </a:extLst>
          </p:cNvPr>
          <p:cNvPicPr>
            <a:picLocks noChangeAspect="1"/>
          </p:cNvPicPr>
          <p:nvPr/>
        </p:nvPicPr>
        <p:blipFill>
          <a:blip r:embed="rId5"/>
          <a:stretch>
            <a:fillRect/>
          </a:stretch>
        </p:blipFill>
        <p:spPr>
          <a:xfrm>
            <a:off x="4003000" y="1441159"/>
            <a:ext cx="2114862" cy="1066317"/>
          </a:xfrm>
          <a:prstGeom prst="rect">
            <a:avLst/>
          </a:prstGeom>
        </p:spPr>
      </p:pic>
      <p:sp>
        <p:nvSpPr>
          <p:cNvPr id="15" name="Google Shape;355;p48">
            <a:extLst>
              <a:ext uri="{FF2B5EF4-FFF2-40B4-BE49-F238E27FC236}">
                <a16:creationId xmlns:a16="http://schemas.microsoft.com/office/drawing/2014/main" id="{B640318B-2687-5FA1-C66B-57EF4AD123A3}"/>
              </a:ext>
            </a:extLst>
          </p:cNvPr>
          <p:cNvSpPr txBox="1">
            <a:spLocks/>
          </p:cNvSpPr>
          <p:nvPr/>
        </p:nvSpPr>
        <p:spPr>
          <a:xfrm>
            <a:off x="3586081" y="2659286"/>
            <a:ext cx="2948700"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50000"/>
              </a:lnSpc>
            </a:pPr>
            <a:r>
              <a:rPr lang="en-US" sz="1800" kern="0">
                <a:solidFill>
                  <a:schemeClr val="tx1"/>
                </a:solidFill>
                <a:effectLst/>
                <a:latin typeface="Bahnschrift SemiBold Condensed" panose="020B0502040204020203" pitchFamily="34" charset="0"/>
                <a:ea typeface="Calibri" panose="020F0502020204030204" pitchFamily="34" charset="0"/>
              </a:rPr>
              <a:t>Cổng dịch chuyển: gồm 2 cổng: cổng vào (A) và cổng ra (B), người chơi khi tiến vào cổng A sẽ xuất hiện tại cổng B và ngược lại.</a:t>
            </a:r>
            <a:endPar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endParaRPr>
          </a:p>
        </p:txBody>
      </p:sp>
      <p:pic>
        <p:nvPicPr>
          <p:cNvPr id="16" name="Picture 15">
            <a:extLst>
              <a:ext uri="{FF2B5EF4-FFF2-40B4-BE49-F238E27FC236}">
                <a16:creationId xmlns:a16="http://schemas.microsoft.com/office/drawing/2014/main" id="{B8BE5AAE-E71F-A761-93B5-C2C31A35A4EE}"/>
              </a:ext>
            </a:extLst>
          </p:cNvPr>
          <p:cNvPicPr>
            <a:picLocks noChangeAspect="1"/>
          </p:cNvPicPr>
          <p:nvPr/>
        </p:nvPicPr>
        <p:blipFill rotWithShape="1">
          <a:blip r:embed="rId6">
            <a:extLst>
              <a:ext uri="{28A0092B-C50C-407E-A947-70E740481C1C}">
                <a14:useLocalDpi xmlns:a14="http://schemas.microsoft.com/office/drawing/2010/main" val="0"/>
              </a:ext>
            </a:extLst>
          </a:blip>
          <a:srcRect l="27787" t="3544" r="51082" b="73190"/>
          <a:stretch/>
        </p:blipFill>
        <p:spPr bwMode="auto">
          <a:xfrm>
            <a:off x="7416712" y="1356856"/>
            <a:ext cx="967740" cy="1150620"/>
          </a:xfrm>
          <a:prstGeom prst="rect">
            <a:avLst/>
          </a:prstGeom>
          <a:noFill/>
          <a:ln>
            <a:noFill/>
          </a:ln>
          <a:extLst>
            <a:ext uri="{53640926-AAD7-44D8-BBD7-CCE9431645EC}">
              <a14:shadowObscured xmlns:a14="http://schemas.microsoft.com/office/drawing/2010/main"/>
            </a:ext>
          </a:extLst>
        </p:spPr>
      </p:pic>
      <p:sp>
        <p:nvSpPr>
          <p:cNvPr id="17" name="Google Shape;355;p48">
            <a:extLst>
              <a:ext uri="{FF2B5EF4-FFF2-40B4-BE49-F238E27FC236}">
                <a16:creationId xmlns:a16="http://schemas.microsoft.com/office/drawing/2014/main" id="{8C31BB94-DC17-89D3-71A2-42DD724A188B}"/>
              </a:ext>
            </a:extLst>
          </p:cNvPr>
          <p:cNvSpPr txBox="1">
            <a:spLocks/>
          </p:cNvSpPr>
          <p:nvPr/>
        </p:nvSpPr>
        <p:spPr>
          <a:xfrm>
            <a:off x="6711530" y="2659285"/>
            <a:ext cx="2257780" cy="1066317"/>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pPr>
              <a:lnSpc>
                <a:spcPct val="150000"/>
              </a:lnSpc>
            </a:pPr>
            <a:r>
              <a:rPr lang="en-US" sz="1800" kern="0">
                <a:solidFill>
                  <a:schemeClr val="tx1"/>
                </a:solidFill>
                <a:effectLst/>
                <a:latin typeface="Bahnschrift SemiBold Condensed" panose="020B0502040204020203" pitchFamily="34" charset="0"/>
                <a:ea typeface="Calibri" panose="020F0502020204030204" pitchFamily="34" charset="0"/>
              </a:rPr>
              <a:t>Đốm lửa: những đốm lửa nhỏ lơ lửng trong không trung, người chơi có thể sử dụng kỹ năng Bash khi tiếp cận chúng.</a:t>
            </a:r>
            <a:endParaRPr lang="en-US" sz="2000">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8"/>
          <p:cNvSpPr txBox="1">
            <a:spLocks noGrp="1"/>
          </p:cNvSpPr>
          <p:nvPr>
            <p:ph type="title"/>
          </p:nvPr>
        </p:nvSpPr>
        <p:spPr>
          <a:xfrm>
            <a:off x="708850" y="991925"/>
            <a:ext cx="7726200" cy="1181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03</a:t>
            </a:r>
            <a:endParaRPr/>
          </a:p>
        </p:txBody>
      </p:sp>
      <p:sp>
        <p:nvSpPr>
          <p:cNvPr id="473" name="Google Shape;473;p58"/>
          <p:cNvSpPr txBox="1">
            <a:spLocks noGrp="1"/>
          </p:cNvSpPr>
          <p:nvPr>
            <p:ph type="subTitle" idx="1"/>
          </p:nvPr>
        </p:nvSpPr>
        <p:spPr>
          <a:xfrm>
            <a:off x="2019718" y="2257967"/>
            <a:ext cx="5111349" cy="274229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DEMO SẢN PHẨM</a:t>
            </a:r>
            <a:endParaRPr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endParaRPr>
          </a:p>
        </p:txBody>
      </p:sp>
      <p:sp>
        <p:nvSpPr>
          <p:cNvPr id="474" name="Google Shape;474;p58"/>
          <p:cNvSpPr/>
          <p:nvPr/>
        </p:nvSpPr>
        <p:spPr>
          <a:xfrm>
            <a:off x="-260038" y="2637370"/>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8"/>
          <p:cNvSpPr/>
          <p:nvPr/>
        </p:nvSpPr>
        <p:spPr>
          <a:xfrm flipH="1">
            <a:off x="7473053" y="2637360"/>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2" name="Google Shape;472;p58"/>
          <p:cNvSpPr txBox="1">
            <a:spLocks noGrp="1"/>
          </p:cNvSpPr>
          <p:nvPr>
            <p:ph type="title"/>
          </p:nvPr>
        </p:nvSpPr>
        <p:spPr>
          <a:xfrm>
            <a:off x="708850" y="991925"/>
            <a:ext cx="7726200" cy="1181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04</a:t>
            </a:r>
            <a:endParaRPr/>
          </a:p>
        </p:txBody>
      </p:sp>
      <p:sp>
        <p:nvSpPr>
          <p:cNvPr id="473" name="Google Shape;473;p58"/>
          <p:cNvSpPr txBox="1">
            <a:spLocks noGrp="1"/>
          </p:cNvSpPr>
          <p:nvPr>
            <p:ph type="subTitle" idx="1"/>
          </p:nvPr>
        </p:nvSpPr>
        <p:spPr>
          <a:xfrm>
            <a:off x="2019718" y="2257967"/>
            <a:ext cx="5111349" cy="274229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Kết luận và </a:t>
            </a:r>
          </a:p>
          <a:p>
            <a:pPr marL="0" lvl="0" indent="0" algn="ctr" rtl="0">
              <a:spcBef>
                <a:spcPts val="0"/>
              </a:spcBef>
              <a:spcAft>
                <a:spcPts val="0"/>
              </a:spcAft>
              <a:buNone/>
            </a:pPr>
            <a:r>
              <a:rPr lang="en"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hướng phát triển</a:t>
            </a:r>
            <a:endParaRPr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endParaRPr>
          </a:p>
        </p:txBody>
      </p:sp>
      <p:sp>
        <p:nvSpPr>
          <p:cNvPr id="474" name="Google Shape;474;p58"/>
          <p:cNvSpPr/>
          <p:nvPr/>
        </p:nvSpPr>
        <p:spPr>
          <a:xfrm>
            <a:off x="-260038" y="2637370"/>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8"/>
          <p:cNvSpPr/>
          <p:nvPr/>
        </p:nvSpPr>
        <p:spPr>
          <a:xfrm flipH="1">
            <a:off x="7473053" y="2637360"/>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8644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59"/>
          <p:cNvSpPr txBox="1">
            <a:spLocks noGrp="1"/>
          </p:cNvSpPr>
          <p:nvPr>
            <p:ph type="title"/>
          </p:nvPr>
        </p:nvSpPr>
        <p:spPr>
          <a:xfrm>
            <a:off x="708950" y="464249"/>
            <a:ext cx="7726200" cy="63705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4400">
                <a:latin typeface="Amatic SC" panose="00000500000000000000" pitchFamily="2" charset="-79"/>
                <a:cs typeface="Amatic SC" panose="00000500000000000000" pitchFamily="2" charset="-79"/>
              </a:rPr>
              <a:t>KẾT QUẢ ĐẠT ĐƯỢC</a:t>
            </a:r>
            <a:endParaRPr sz="4400">
              <a:latin typeface="Amatic SC" panose="00000500000000000000" pitchFamily="2" charset="-79"/>
              <a:cs typeface="Amatic SC" panose="00000500000000000000" pitchFamily="2" charset="-79"/>
            </a:endParaRPr>
          </a:p>
        </p:txBody>
      </p:sp>
      <p:sp>
        <p:nvSpPr>
          <p:cNvPr id="481" name="Google Shape;481;p59"/>
          <p:cNvSpPr txBox="1"/>
          <p:nvPr/>
        </p:nvSpPr>
        <p:spPr>
          <a:xfrm>
            <a:off x="708851" y="3001008"/>
            <a:ext cx="1569266" cy="145847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Bahnschrift SemiBold Condensed" panose="020B0502040204020203" pitchFamily="34" charset="0"/>
                <a:ea typeface="Roboto Mono"/>
                <a:cs typeface="Roboto Mono"/>
                <a:sym typeface="Roboto Mono"/>
              </a:rPr>
              <a:t>Tìm hiểu và sử dụng được Unity Engine để xây dựng game 2D</a:t>
            </a:r>
            <a:endParaRPr sz="1800">
              <a:solidFill>
                <a:srgbClr val="FFFFFF"/>
              </a:solidFill>
              <a:latin typeface="Bahnschrift SemiBold Condensed" panose="020B0502040204020203" pitchFamily="34" charset="0"/>
              <a:ea typeface="Roboto Mono"/>
              <a:cs typeface="Roboto Mono"/>
              <a:sym typeface="Roboto Mono"/>
            </a:endParaRPr>
          </a:p>
        </p:txBody>
      </p:sp>
      <p:cxnSp>
        <p:nvCxnSpPr>
          <p:cNvPr id="489" name="Google Shape;489;p59"/>
          <p:cNvCxnSpPr/>
          <p:nvPr/>
        </p:nvCxnSpPr>
        <p:spPr>
          <a:xfrm>
            <a:off x="1046100" y="2654012"/>
            <a:ext cx="7051800" cy="0"/>
          </a:xfrm>
          <a:prstGeom prst="straightConnector1">
            <a:avLst/>
          </a:prstGeom>
          <a:noFill/>
          <a:ln w="28575" cap="flat" cmpd="sng">
            <a:solidFill>
              <a:schemeClr val="dk2"/>
            </a:solidFill>
            <a:prstDash val="solid"/>
            <a:round/>
            <a:headEnd type="none" w="med" len="med"/>
            <a:tailEnd type="none" w="med" len="med"/>
          </a:ln>
        </p:spPr>
      </p:cxnSp>
      <p:pic>
        <p:nvPicPr>
          <p:cNvPr id="490" name="Google Shape;490;p59"/>
          <p:cNvPicPr preferRelativeResize="0"/>
          <p:nvPr/>
        </p:nvPicPr>
        <p:blipFill rotWithShape="1">
          <a:blip r:embed="rId3">
            <a:alphaModFix/>
          </a:blip>
          <a:srcRect l="27395" r="10384" b="42607"/>
          <a:stretch/>
        </p:blipFill>
        <p:spPr>
          <a:xfrm flipH="1">
            <a:off x="708950" y="1195287"/>
            <a:ext cx="1423425" cy="1458475"/>
          </a:xfrm>
          <a:prstGeom prst="rect">
            <a:avLst/>
          </a:prstGeom>
          <a:noFill/>
          <a:ln>
            <a:noFill/>
          </a:ln>
        </p:spPr>
      </p:pic>
      <p:pic>
        <p:nvPicPr>
          <p:cNvPr id="491" name="Google Shape;491;p59"/>
          <p:cNvPicPr preferRelativeResize="0"/>
          <p:nvPr/>
        </p:nvPicPr>
        <p:blipFill rotWithShape="1">
          <a:blip r:embed="rId3">
            <a:alphaModFix/>
          </a:blip>
          <a:srcRect l="27395" r="10384" b="42607"/>
          <a:stretch/>
        </p:blipFill>
        <p:spPr>
          <a:xfrm flipH="1">
            <a:off x="2660162" y="1195287"/>
            <a:ext cx="1423425" cy="1458475"/>
          </a:xfrm>
          <a:prstGeom prst="rect">
            <a:avLst/>
          </a:prstGeom>
          <a:noFill/>
          <a:ln>
            <a:noFill/>
          </a:ln>
        </p:spPr>
      </p:pic>
      <p:pic>
        <p:nvPicPr>
          <p:cNvPr id="492" name="Google Shape;492;p59"/>
          <p:cNvPicPr preferRelativeResize="0"/>
          <p:nvPr/>
        </p:nvPicPr>
        <p:blipFill rotWithShape="1">
          <a:blip r:embed="rId3">
            <a:alphaModFix/>
          </a:blip>
          <a:srcRect l="27395" r="10384" b="42607"/>
          <a:stretch/>
        </p:blipFill>
        <p:spPr>
          <a:xfrm flipH="1">
            <a:off x="4611387" y="1195287"/>
            <a:ext cx="1423425" cy="1458475"/>
          </a:xfrm>
          <a:prstGeom prst="rect">
            <a:avLst/>
          </a:prstGeom>
          <a:noFill/>
          <a:ln>
            <a:noFill/>
          </a:ln>
        </p:spPr>
      </p:pic>
      <p:pic>
        <p:nvPicPr>
          <p:cNvPr id="493" name="Google Shape;493;p59"/>
          <p:cNvPicPr preferRelativeResize="0"/>
          <p:nvPr/>
        </p:nvPicPr>
        <p:blipFill rotWithShape="1">
          <a:blip r:embed="rId3">
            <a:alphaModFix/>
          </a:blip>
          <a:srcRect l="27395" r="10384" b="42607"/>
          <a:stretch/>
        </p:blipFill>
        <p:spPr>
          <a:xfrm flipH="1">
            <a:off x="6562612" y="1195287"/>
            <a:ext cx="1423425" cy="1458475"/>
          </a:xfrm>
          <a:prstGeom prst="rect">
            <a:avLst/>
          </a:prstGeom>
          <a:noFill/>
          <a:ln>
            <a:noFill/>
          </a:ln>
        </p:spPr>
      </p:pic>
      <p:sp>
        <p:nvSpPr>
          <p:cNvPr id="2" name="Google Shape;481;p59">
            <a:extLst>
              <a:ext uri="{FF2B5EF4-FFF2-40B4-BE49-F238E27FC236}">
                <a16:creationId xmlns:a16="http://schemas.microsoft.com/office/drawing/2014/main" id="{C8100789-1D64-A2E3-E23F-53F01A207362}"/>
              </a:ext>
            </a:extLst>
          </p:cNvPr>
          <p:cNvSpPr txBox="1"/>
          <p:nvPr/>
        </p:nvSpPr>
        <p:spPr>
          <a:xfrm>
            <a:off x="2721248" y="3001008"/>
            <a:ext cx="1569266" cy="145847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Bahnschrift SemiBold Condensed" panose="020B0502040204020203" pitchFamily="34" charset="0"/>
                <a:ea typeface="Roboto Mono"/>
                <a:cs typeface="Roboto Mono"/>
                <a:sym typeface="Roboto Mono"/>
              </a:rPr>
              <a:t>Tìm hiểu và sử dụng một số Design Pattern để code clean hơn</a:t>
            </a:r>
            <a:endParaRPr sz="1800">
              <a:solidFill>
                <a:srgbClr val="FFFFFF"/>
              </a:solidFill>
              <a:latin typeface="Bahnschrift SemiBold Condensed" panose="020B0502040204020203" pitchFamily="34" charset="0"/>
              <a:ea typeface="Roboto Mono"/>
              <a:cs typeface="Roboto Mono"/>
              <a:sym typeface="Roboto Mono"/>
            </a:endParaRPr>
          </a:p>
        </p:txBody>
      </p:sp>
      <p:sp>
        <p:nvSpPr>
          <p:cNvPr id="3" name="Google Shape;481;p59">
            <a:extLst>
              <a:ext uri="{FF2B5EF4-FFF2-40B4-BE49-F238E27FC236}">
                <a16:creationId xmlns:a16="http://schemas.microsoft.com/office/drawing/2014/main" id="{8115DE0F-C8B8-1878-51C6-3A18D2AC4F33}"/>
              </a:ext>
            </a:extLst>
          </p:cNvPr>
          <p:cNvSpPr txBox="1"/>
          <p:nvPr/>
        </p:nvSpPr>
        <p:spPr>
          <a:xfrm>
            <a:off x="4733645" y="3001008"/>
            <a:ext cx="1569266" cy="145847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Bahnschrift SemiBold Condensed" panose="020B0502040204020203" pitchFamily="34" charset="0"/>
                <a:ea typeface="Roboto Mono"/>
                <a:cs typeface="Roboto Mono"/>
                <a:sym typeface="Roboto Mono"/>
              </a:rPr>
              <a:t>Sử dụng các công cụ đồ họa để tạo bộ Asset riêng cho game</a:t>
            </a:r>
            <a:endParaRPr sz="1800">
              <a:solidFill>
                <a:srgbClr val="FFFFFF"/>
              </a:solidFill>
              <a:latin typeface="Bahnschrift SemiBold Condensed" panose="020B0502040204020203" pitchFamily="34" charset="0"/>
              <a:ea typeface="Roboto Mono"/>
              <a:cs typeface="Roboto Mono"/>
              <a:sym typeface="Roboto Mono"/>
            </a:endParaRPr>
          </a:p>
        </p:txBody>
      </p:sp>
      <p:sp>
        <p:nvSpPr>
          <p:cNvPr id="4" name="Google Shape;481;p59">
            <a:extLst>
              <a:ext uri="{FF2B5EF4-FFF2-40B4-BE49-F238E27FC236}">
                <a16:creationId xmlns:a16="http://schemas.microsoft.com/office/drawing/2014/main" id="{54F0DCC3-45ED-CCFC-1F11-9990979FD445}"/>
              </a:ext>
            </a:extLst>
          </p:cNvPr>
          <p:cNvSpPr txBox="1"/>
          <p:nvPr/>
        </p:nvSpPr>
        <p:spPr>
          <a:xfrm>
            <a:off x="6625674" y="3001008"/>
            <a:ext cx="1569266" cy="145847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Bahnschrift SemiBold Condensed" panose="020B0502040204020203" pitchFamily="34" charset="0"/>
                <a:ea typeface="Roboto Mono"/>
                <a:cs typeface="Roboto Mono"/>
                <a:sym typeface="Roboto Mono"/>
              </a:rPr>
              <a:t>Tìm hiểu và áp dụng trình kết xuất URP để tối ưu hóa đồ họa. </a:t>
            </a:r>
            <a:endParaRPr sz="1800">
              <a:solidFill>
                <a:srgbClr val="FFFFFF"/>
              </a:solidFill>
              <a:latin typeface="Bahnschrift SemiBold Condensed" panose="020B0502040204020203" pitchFamily="34" charset="0"/>
              <a:ea typeface="Roboto Mono"/>
              <a:cs typeface="Roboto Mono"/>
              <a:sym typeface="Roboto Mon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59"/>
          <p:cNvSpPr txBox="1">
            <a:spLocks noGrp="1"/>
          </p:cNvSpPr>
          <p:nvPr>
            <p:ph type="title"/>
          </p:nvPr>
        </p:nvSpPr>
        <p:spPr>
          <a:xfrm>
            <a:off x="708950" y="464249"/>
            <a:ext cx="7726200" cy="63705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US" sz="4400">
                <a:latin typeface="Amatic SC" panose="00000500000000000000" pitchFamily="2" charset="-79"/>
                <a:cs typeface="Amatic SC" panose="00000500000000000000" pitchFamily="2" charset="-79"/>
              </a:rPr>
              <a:t>H</a:t>
            </a:r>
            <a:r>
              <a:rPr lang="en" sz="4400">
                <a:latin typeface="Amatic SC" panose="00000500000000000000" pitchFamily="2" charset="-79"/>
                <a:cs typeface="Amatic SC" panose="00000500000000000000" pitchFamily="2" charset="-79"/>
              </a:rPr>
              <a:t>ướng phát triển</a:t>
            </a:r>
            <a:endParaRPr sz="4400">
              <a:latin typeface="Amatic SC" panose="00000500000000000000" pitchFamily="2" charset="-79"/>
              <a:cs typeface="Amatic SC" panose="00000500000000000000" pitchFamily="2" charset="-79"/>
            </a:endParaRPr>
          </a:p>
        </p:txBody>
      </p:sp>
      <p:sp>
        <p:nvSpPr>
          <p:cNvPr id="481" name="Google Shape;481;p59"/>
          <p:cNvSpPr txBox="1"/>
          <p:nvPr/>
        </p:nvSpPr>
        <p:spPr>
          <a:xfrm>
            <a:off x="1012123" y="1195288"/>
            <a:ext cx="1569266" cy="145847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Bahnschrift SemiBold Condensed" panose="020B0502040204020203" pitchFamily="34" charset="0"/>
                <a:ea typeface="Roboto Mono"/>
                <a:cs typeface="Roboto Mono"/>
                <a:sym typeface="Roboto Mono"/>
              </a:rPr>
              <a:t>Phát triển môi trường rộng hơn, nhiều vật tương tác được hơn</a:t>
            </a:r>
            <a:endParaRPr sz="1800">
              <a:solidFill>
                <a:srgbClr val="FFFFFF"/>
              </a:solidFill>
              <a:latin typeface="Bahnschrift SemiBold Condensed" panose="020B0502040204020203" pitchFamily="34" charset="0"/>
              <a:ea typeface="Roboto Mono"/>
              <a:cs typeface="Roboto Mono"/>
              <a:sym typeface="Roboto Mono"/>
            </a:endParaRPr>
          </a:p>
        </p:txBody>
      </p:sp>
      <p:pic>
        <p:nvPicPr>
          <p:cNvPr id="490" name="Google Shape;490;p59"/>
          <p:cNvPicPr preferRelativeResize="0"/>
          <p:nvPr/>
        </p:nvPicPr>
        <p:blipFill rotWithShape="1">
          <a:blip r:embed="rId3">
            <a:alphaModFix/>
          </a:blip>
          <a:srcRect l="27395" r="10384" b="42607"/>
          <a:stretch/>
        </p:blipFill>
        <p:spPr>
          <a:xfrm flipH="1">
            <a:off x="667568" y="2008047"/>
            <a:ext cx="602816" cy="617660"/>
          </a:xfrm>
          <a:prstGeom prst="rect">
            <a:avLst/>
          </a:prstGeom>
          <a:noFill/>
          <a:ln>
            <a:noFill/>
          </a:ln>
        </p:spPr>
      </p:pic>
      <p:pic>
        <p:nvPicPr>
          <p:cNvPr id="491" name="Google Shape;491;p59"/>
          <p:cNvPicPr preferRelativeResize="0"/>
          <p:nvPr/>
        </p:nvPicPr>
        <p:blipFill rotWithShape="1">
          <a:blip r:embed="rId3">
            <a:alphaModFix/>
          </a:blip>
          <a:srcRect l="27395" r="10384" b="42607"/>
          <a:stretch/>
        </p:blipFill>
        <p:spPr>
          <a:xfrm>
            <a:off x="2279544" y="2008047"/>
            <a:ext cx="602816" cy="617660"/>
          </a:xfrm>
          <a:prstGeom prst="rect">
            <a:avLst/>
          </a:prstGeom>
          <a:noFill/>
          <a:ln>
            <a:noFill/>
          </a:ln>
        </p:spPr>
      </p:pic>
      <p:sp>
        <p:nvSpPr>
          <p:cNvPr id="2" name="Google Shape;481;p59">
            <a:extLst>
              <a:ext uri="{FF2B5EF4-FFF2-40B4-BE49-F238E27FC236}">
                <a16:creationId xmlns:a16="http://schemas.microsoft.com/office/drawing/2014/main" id="{C8100789-1D64-A2E3-E23F-53F01A207362}"/>
              </a:ext>
            </a:extLst>
          </p:cNvPr>
          <p:cNvSpPr txBox="1"/>
          <p:nvPr/>
        </p:nvSpPr>
        <p:spPr>
          <a:xfrm>
            <a:off x="1907456" y="3248272"/>
            <a:ext cx="1569266" cy="145847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Bahnschrift SemiBold Condensed" panose="020B0502040204020203" pitchFamily="34" charset="0"/>
                <a:ea typeface="Roboto Mono"/>
                <a:cs typeface="Roboto Mono"/>
                <a:sym typeface="Roboto Mono"/>
              </a:rPr>
              <a:t>Hoàn thiện và đưa game ra thị trường</a:t>
            </a:r>
            <a:endParaRPr sz="1800">
              <a:solidFill>
                <a:srgbClr val="FFFFFF"/>
              </a:solidFill>
              <a:latin typeface="Bahnschrift SemiBold Condensed" panose="020B0502040204020203" pitchFamily="34" charset="0"/>
              <a:ea typeface="Roboto Mono"/>
              <a:cs typeface="Roboto Mono"/>
              <a:sym typeface="Roboto Mono"/>
            </a:endParaRPr>
          </a:p>
        </p:txBody>
      </p:sp>
      <p:sp>
        <p:nvSpPr>
          <p:cNvPr id="3" name="Google Shape;481;p59">
            <a:extLst>
              <a:ext uri="{FF2B5EF4-FFF2-40B4-BE49-F238E27FC236}">
                <a16:creationId xmlns:a16="http://schemas.microsoft.com/office/drawing/2014/main" id="{8115DE0F-C8B8-1878-51C6-3A18D2AC4F33}"/>
              </a:ext>
            </a:extLst>
          </p:cNvPr>
          <p:cNvSpPr txBox="1"/>
          <p:nvPr/>
        </p:nvSpPr>
        <p:spPr>
          <a:xfrm>
            <a:off x="4161075" y="1924525"/>
            <a:ext cx="1569266" cy="145847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Bahnschrift SemiBold Condensed" panose="020B0502040204020203" pitchFamily="34" charset="0"/>
                <a:ea typeface="Roboto Mono"/>
                <a:cs typeface="Roboto Mono"/>
                <a:sym typeface="Roboto Mono"/>
              </a:rPr>
              <a:t>Tạo thêm các độ khó khác nhau cho game</a:t>
            </a:r>
            <a:endParaRPr sz="1800">
              <a:solidFill>
                <a:srgbClr val="FFFFFF"/>
              </a:solidFill>
              <a:latin typeface="Bahnschrift SemiBold Condensed" panose="020B0502040204020203" pitchFamily="34" charset="0"/>
              <a:ea typeface="Roboto Mono"/>
              <a:cs typeface="Roboto Mono"/>
              <a:sym typeface="Roboto Mono"/>
            </a:endParaRPr>
          </a:p>
        </p:txBody>
      </p:sp>
      <p:sp>
        <p:nvSpPr>
          <p:cNvPr id="4" name="Google Shape;481;p59">
            <a:extLst>
              <a:ext uri="{FF2B5EF4-FFF2-40B4-BE49-F238E27FC236}">
                <a16:creationId xmlns:a16="http://schemas.microsoft.com/office/drawing/2014/main" id="{54F0DCC3-45ED-CCFC-1F11-9990979FD445}"/>
              </a:ext>
            </a:extLst>
          </p:cNvPr>
          <p:cNvSpPr txBox="1"/>
          <p:nvPr/>
        </p:nvSpPr>
        <p:spPr>
          <a:xfrm>
            <a:off x="6739501" y="1754908"/>
            <a:ext cx="1569266" cy="1797708"/>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FFFFFF"/>
                </a:solidFill>
                <a:latin typeface="Bahnschrift SemiBold Condensed" panose="020B0502040204020203" pitchFamily="34" charset="0"/>
                <a:ea typeface="Roboto Mono"/>
                <a:cs typeface="Roboto Mono"/>
                <a:sym typeface="Roboto Mono"/>
              </a:rPr>
              <a:t>Tối ưu giao diện người dùng, thêm khả năng điều chỉnh âm lượng, inventory, drag drop, …</a:t>
            </a:r>
            <a:endParaRPr sz="1800">
              <a:solidFill>
                <a:srgbClr val="FFFFFF"/>
              </a:solidFill>
              <a:latin typeface="Bahnschrift SemiBold Condensed" panose="020B0502040204020203" pitchFamily="34" charset="0"/>
              <a:ea typeface="Roboto Mono"/>
              <a:cs typeface="Roboto Mono"/>
              <a:sym typeface="Roboto Mono"/>
            </a:endParaRPr>
          </a:p>
        </p:txBody>
      </p:sp>
      <p:pic>
        <p:nvPicPr>
          <p:cNvPr id="12" name="Google Shape;490;p59">
            <a:extLst>
              <a:ext uri="{FF2B5EF4-FFF2-40B4-BE49-F238E27FC236}">
                <a16:creationId xmlns:a16="http://schemas.microsoft.com/office/drawing/2014/main" id="{1D1645F2-29AB-056F-08E8-4EDCF3968DC1}"/>
              </a:ext>
            </a:extLst>
          </p:cNvPr>
          <p:cNvPicPr preferRelativeResize="0"/>
          <p:nvPr/>
        </p:nvPicPr>
        <p:blipFill rotWithShape="1">
          <a:blip r:embed="rId3">
            <a:alphaModFix/>
          </a:blip>
          <a:srcRect l="27395" r="10384" b="42607"/>
          <a:stretch/>
        </p:blipFill>
        <p:spPr>
          <a:xfrm flipH="1">
            <a:off x="1574273" y="3808578"/>
            <a:ext cx="602816" cy="617660"/>
          </a:xfrm>
          <a:prstGeom prst="rect">
            <a:avLst/>
          </a:prstGeom>
          <a:noFill/>
          <a:ln>
            <a:noFill/>
          </a:ln>
        </p:spPr>
      </p:pic>
      <p:pic>
        <p:nvPicPr>
          <p:cNvPr id="13" name="Google Shape;491;p59">
            <a:extLst>
              <a:ext uri="{FF2B5EF4-FFF2-40B4-BE49-F238E27FC236}">
                <a16:creationId xmlns:a16="http://schemas.microsoft.com/office/drawing/2014/main" id="{7D12888D-86AC-D39F-3163-79E8543C0B02}"/>
              </a:ext>
            </a:extLst>
          </p:cNvPr>
          <p:cNvPicPr preferRelativeResize="0"/>
          <p:nvPr/>
        </p:nvPicPr>
        <p:blipFill rotWithShape="1">
          <a:blip r:embed="rId3">
            <a:alphaModFix/>
          </a:blip>
          <a:srcRect l="27395" r="10384" b="42607"/>
          <a:stretch/>
        </p:blipFill>
        <p:spPr>
          <a:xfrm>
            <a:off x="3186249" y="3808578"/>
            <a:ext cx="602816" cy="617660"/>
          </a:xfrm>
          <a:prstGeom prst="rect">
            <a:avLst/>
          </a:prstGeom>
          <a:noFill/>
          <a:ln>
            <a:noFill/>
          </a:ln>
        </p:spPr>
      </p:pic>
      <p:pic>
        <p:nvPicPr>
          <p:cNvPr id="16" name="Google Shape;490;p59">
            <a:extLst>
              <a:ext uri="{FF2B5EF4-FFF2-40B4-BE49-F238E27FC236}">
                <a16:creationId xmlns:a16="http://schemas.microsoft.com/office/drawing/2014/main" id="{92970E82-C861-B9C8-5164-6F14D28C494C}"/>
              </a:ext>
            </a:extLst>
          </p:cNvPr>
          <p:cNvPicPr preferRelativeResize="0"/>
          <p:nvPr/>
        </p:nvPicPr>
        <p:blipFill rotWithShape="1">
          <a:blip r:embed="rId3">
            <a:alphaModFix/>
          </a:blip>
          <a:srcRect l="27395" r="10384" b="42607"/>
          <a:stretch/>
        </p:blipFill>
        <p:spPr>
          <a:xfrm flipH="1">
            <a:off x="3816520" y="2496993"/>
            <a:ext cx="602816" cy="617660"/>
          </a:xfrm>
          <a:prstGeom prst="rect">
            <a:avLst/>
          </a:prstGeom>
          <a:noFill/>
          <a:ln>
            <a:noFill/>
          </a:ln>
        </p:spPr>
      </p:pic>
      <p:pic>
        <p:nvPicPr>
          <p:cNvPr id="17" name="Google Shape;491;p59">
            <a:extLst>
              <a:ext uri="{FF2B5EF4-FFF2-40B4-BE49-F238E27FC236}">
                <a16:creationId xmlns:a16="http://schemas.microsoft.com/office/drawing/2014/main" id="{5C593B10-62FE-525B-BB91-0818F6F92B6A}"/>
              </a:ext>
            </a:extLst>
          </p:cNvPr>
          <p:cNvPicPr preferRelativeResize="0"/>
          <p:nvPr/>
        </p:nvPicPr>
        <p:blipFill rotWithShape="1">
          <a:blip r:embed="rId3">
            <a:alphaModFix/>
          </a:blip>
          <a:srcRect l="27395" r="10384" b="42607"/>
          <a:stretch/>
        </p:blipFill>
        <p:spPr>
          <a:xfrm>
            <a:off x="5428496" y="2496993"/>
            <a:ext cx="602816" cy="617660"/>
          </a:xfrm>
          <a:prstGeom prst="rect">
            <a:avLst/>
          </a:prstGeom>
          <a:noFill/>
          <a:ln>
            <a:noFill/>
          </a:ln>
        </p:spPr>
      </p:pic>
      <p:pic>
        <p:nvPicPr>
          <p:cNvPr id="19" name="Google Shape;490;p59">
            <a:extLst>
              <a:ext uri="{FF2B5EF4-FFF2-40B4-BE49-F238E27FC236}">
                <a16:creationId xmlns:a16="http://schemas.microsoft.com/office/drawing/2014/main" id="{FFAA5DAC-C2D3-61F8-9AA2-D651E738AF7C}"/>
              </a:ext>
            </a:extLst>
          </p:cNvPr>
          <p:cNvPicPr preferRelativeResize="0"/>
          <p:nvPr/>
        </p:nvPicPr>
        <p:blipFill rotWithShape="1">
          <a:blip r:embed="rId3">
            <a:alphaModFix/>
          </a:blip>
          <a:srcRect l="27395" r="10384" b="42607"/>
          <a:stretch/>
        </p:blipFill>
        <p:spPr>
          <a:xfrm flipH="1">
            <a:off x="6401972" y="3190918"/>
            <a:ext cx="602816" cy="617660"/>
          </a:xfrm>
          <a:prstGeom prst="rect">
            <a:avLst/>
          </a:prstGeom>
          <a:noFill/>
          <a:ln>
            <a:noFill/>
          </a:ln>
        </p:spPr>
      </p:pic>
      <p:pic>
        <p:nvPicPr>
          <p:cNvPr id="20" name="Google Shape;491;p59">
            <a:extLst>
              <a:ext uri="{FF2B5EF4-FFF2-40B4-BE49-F238E27FC236}">
                <a16:creationId xmlns:a16="http://schemas.microsoft.com/office/drawing/2014/main" id="{1D8E246C-0C71-3F80-7EF5-AC4C687791AA}"/>
              </a:ext>
            </a:extLst>
          </p:cNvPr>
          <p:cNvPicPr preferRelativeResize="0"/>
          <p:nvPr/>
        </p:nvPicPr>
        <p:blipFill rotWithShape="1">
          <a:blip r:embed="rId3">
            <a:alphaModFix/>
          </a:blip>
          <a:srcRect l="27395" r="10384" b="42607"/>
          <a:stretch/>
        </p:blipFill>
        <p:spPr>
          <a:xfrm>
            <a:off x="8013948" y="3190918"/>
            <a:ext cx="602816" cy="617660"/>
          </a:xfrm>
          <a:prstGeom prst="rect">
            <a:avLst/>
          </a:prstGeom>
          <a:noFill/>
          <a:ln>
            <a:noFill/>
          </a:ln>
        </p:spPr>
      </p:pic>
      <p:pic>
        <p:nvPicPr>
          <p:cNvPr id="414" name="Google Shape;414;p53"/>
          <p:cNvPicPr preferRelativeResize="0"/>
          <p:nvPr/>
        </p:nvPicPr>
        <p:blipFill>
          <a:blip r:embed="rId4">
            <a:alphaModFix/>
          </a:blip>
          <a:stretch>
            <a:fillRect/>
          </a:stretch>
        </p:blipFill>
        <p:spPr>
          <a:xfrm rot="12204874">
            <a:off x="4305514" y="2696348"/>
            <a:ext cx="1455127" cy="714736"/>
          </a:xfrm>
          <a:prstGeom prst="rect">
            <a:avLst/>
          </a:prstGeom>
          <a:noFill/>
          <a:ln>
            <a:noFill/>
          </a:ln>
        </p:spPr>
      </p:pic>
      <p:pic>
        <p:nvPicPr>
          <p:cNvPr id="21" name="Google Shape;414;p53">
            <a:extLst>
              <a:ext uri="{FF2B5EF4-FFF2-40B4-BE49-F238E27FC236}">
                <a16:creationId xmlns:a16="http://schemas.microsoft.com/office/drawing/2014/main" id="{416180C8-C1B3-A763-B22F-FDDAEA0A45FA}"/>
              </a:ext>
            </a:extLst>
          </p:cNvPr>
          <p:cNvPicPr preferRelativeResize="0"/>
          <p:nvPr/>
        </p:nvPicPr>
        <p:blipFill>
          <a:blip r:embed="rId4">
            <a:alphaModFix/>
          </a:blip>
          <a:stretch>
            <a:fillRect/>
          </a:stretch>
        </p:blipFill>
        <p:spPr>
          <a:xfrm rot="12204874">
            <a:off x="6775025" y="3321866"/>
            <a:ext cx="1455127" cy="714736"/>
          </a:xfrm>
          <a:prstGeom prst="rect">
            <a:avLst/>
          </a:prstGeom>
          <a:noFill/>
          <a:ln>
            <a:noFill/>
          </a:ln>
        </p:spPr>
      </p:pic>
      <p:pic>
        <p:nvPicPr>
          <p:cNvPr id="22" name="Google Shape;414;p53">
            <a:extLst>
              <a:ext uri="{FF2B5EF4-FFF2-40B4-BE49-F238E27FC236}">
                <a16:creationId xmlns:a16="http://schemas.microsoft.com/office/drawing/2014/main" id="{76B96FFE-97F5-571F-C382-B31DB0284FB2}"/>
              </a:ext>
            </a:extLst>
          </p:cNvPr>
          <p:cNvPicPr preferRelativeResize="0"/>
          <p:nvPr/>
        </p:nvPicPr>
        <p:blipFill>
          <a:blip r:embed="rId4">
            <a:alphaModFix/>
          </a:blip>
          <a:stretch>
            <a:fillRect/>
          </a:stretch>
        </p:blipFill>
        <p:spPr>
          <a:xfrm rot="12204874">
            <a:off x="2033595" y="4036931"/>
            <a:ext cx="1455127" cy="714736"/>
          </a:xfrm>
          <a:prstGeom prst="rect">
            <a:avLst/>
          </a:prstGeom>
          <a:noFill/>
          <a:ln>
            <a:noFill/>
          </a:ln>
        </p:spPr>
      </p:pic>
      <p:pic>
        <p:nvPicPr>
          <p:cNvPr id="23" name="Google Shape;414;p53">
            <a:extLst>
              <a:ext uri="{FF2B5EF4-FFF2-40B4-BE49-F238E27FC236}">
                <a16:creationId xmlns:a16="http://schemas.microsoft.com/office/drawing/2014/main" id="{1163E227-9E66-1B78-FE16-146444BC8B98}"/>
              </a:ext>
            </a:extLst>
          </p:cNvPr>
          <p:cNvPicPr preferRelativeResize="0"/>
          <p:nvPr/>
        </p:nvPicPr>
        <p:blipFill>
          <a:blip r:embed="rId4">
            <a:alphaModFix/>
          </a:blip>
          <a:stretch>
            <a:fillRect/>
          </a:stretch>
        </p:blipFill>
        <p:spPr>
          <a:xfrm rot="12204874">
            <a:off x="1138825" y="2225403"/>
            <a:ext cx="1455127" cy="714736"/>
          </a:xfrm>
          <a:prstGeom prst="rect">
            <a:avLst/>
          </a:prstGeom>
          <a:noFill/>
          <a:ln>
            <a:noFill/>
          </a:ln>
        </p:spPr>
      </p:pic>
      <p:pic>
        <p:nvPicPr>
          <p:cNvPr id="24" name="Google Shape;414;p53">
            <a:extLst>
              <a:ext uri="{FF2B5EF4-FFF2-40B4-BE49-F238E27FC236}">
                <a16:creationId xmlns:a16="http://schemas.microsoft.com/office/drawing/2014/main" id="{CD45AA2B-0579-6D2F-70D0-888F86A519F2}"/>
              </a:ext>
            </a:extLst>
          </p:cNvPr>
          <p:cNvPicPr preferRelativeResize="0"/>
          <p:nvPr/>
        </p:nvPicPr>
        <p:blipFill>
          <a:blip r:embed="rId4">
            <a:alphaModFix/>
          </a:blip>
          <a:stretch>
            <a:fillRect/>
          </a:stretch>
        </p:blipFill>
        <p:spPr>
          <a:xfrm rot="12678062">
            <a:off x="6142852" y="-898472"/>
            <a:ext cx="3742193" cy="2337517"/>
          </a:xfrm>
          <a:prstGeom prst="rect">
            <a:avLst/>
          </a:prstGeom>
          <a:noFill/>
          <a:ln>
            <a:noFill/>
          </a:ln>
        </p:spPr>
      </p:pic>
    </p:spTree>
    <p:extLst>
      <p:ext uri="{BB962C8B-B14F-4D97-AF65-F5344CB8AC3E}">
        <p14:creationId xmlns:p14="http://schemas.microsoft.com/office/powerpoint/2010/main" val="25245805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71"/>
        <p:cNvGrpSpPr/>
        <p:nvPr/>
      </p:nvGrpSpPr>
      <p:grpSpPr>
        <a:xfrm>
          <a:off x="0" y="0"/>
          <a:ext cx="0" cy="0"/>
          <a:chOff x="0" y="0"/>
          <a:chExt cx="0" cy="0"/>
        </a:xfrm>
      </p:grpSpPr>
      <p:sp>
        <p:nvSpPr>
          <p:cNvPr id="473" name="Google Shape;473;p58"/>
          <p:cNvSpPr txBox="1">
            <a:spLocks noGrp="1"/>
          </p:cNvSpPr>
          <p:nvPr>
            <p:ph type="subTitle" idx="1"/>
          </p:nvPr>
        </p:nvSpPr>
        <p:spPr>
          <a:xfrm>
            <a:off x="2090663" y="1091319"/>
            <a:ext cx="5111349" cy="274229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CẢM ƠN THẦY CÔ VÀ CÁC BẠN ĐÃ LẮNG NGHE</a:t>
            </a:r>
            <a:endParaRPr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endParaRPr>
          </a:p>
        </p:txBody>
      </p:sp>
      <p:sp>
        <p:nvSpPr>
          <p:cNvPr id="474" name="Google Shape;474;p58"/>
          <p:cNvSpPr/>
          <p:nvPr/>
        </p:nvSpPr>
        <p:spPr>
          <a:xfrm>
            <a:off x="-260038" y="2637370"/>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8"/>
          <p:cNvSpPr/>
          <p:nvPr/>
        </p:nvSpPr>
        <p:spPr>
          <a:xfrm flipH="1">
            <a:off x="7473053" y="2637360"/>
            <a:ext cx="1937771" cy="2512499"/>
          </a:xfrm>
          <a:custGeom>
            <a:avLst/>
            <a:gdLst/>
            <a:ahLst/>
            <a:cxnLst/>
            <a:rect l="l" t="t" r="r" b="b"/>
            <a:pathLst>
              <a:path w="83077" h="107717" extrusionOk="0">
                <a:moveTo>
                  <a:pt x="14792" y="57329"/>
                </a:moveTo>
                <a:cubicBezTo>
                  <a:pt x="15792" y="57275"/>
                  <a:pt x="16755" y="57721"/>
                  <a:pt x="17665" y="58167"/>
                </a:cubicBezTo>
                <a:cubicBezTo>
                  <a:pt x="20627" y="59577"/>
                  <a:pt x="23607" y="60986"/>
                  <a:pt x="26569" y="62414"/>
                </a:cubicBezTo>
                <a:cubicBezTo>
                  <a:pt x="28014" y="63110"/>
                  <a:pt x="29513" y="63806"/>
                  <a:pt x="30690" y="64894"/>
                </a:cubicBezTo>
                <a:cubicBezTo>
                  <a:pt x="33188" y="67142"/>
                  <a:pt x="34062" y="70657"/>
                  <a:pt x="34294" y="74012"/>
                </a:cubicBezTo>
                <a:cubicBezTo>
                  <a:pt x="34473" y="76545"/>
                  <a:pt x="34348" y="79132"/>
                  <a:pt x="34562" y="81684"/>
                </a:cubicBezTo>
                <a:cubicBezTo>
                  <a:pt x="34062" y="82826"/>
                  <a:pt x="33563" y="83968"/>
                  <a:pt x="33081" y="85145"/>
                </a:cubicBezTo>
                <a:cubicBezTo>
                  <a:pt x="31868" y="87965"/>
                  <a:pt x="30851" y="90909"/>
                  <a:pt x="30226" y="93942"/>
                </a:cubicBezTo>
                <a:lnTo>
                  <a:pt x="28192" y="94977"/>
                </a:lnTo>
                <a:lnTo>
                  <a:pt x="27586" y="94709"/>
                </a:lnTo>
                <a:lnTo>
                  <a:pt x="27389" y="94120"/>
                </a:lnTo>
                <a:lnTo>
                  <a:pt x="28299" y="92532"/>
                </a:lnTo>
                <a:lnTo>
                  <a:pt x="29887" y="90248"/>
                </a:lnTo>
                <a:lnTo>
                  <a:pt x="25980" y="93032"/>
                </a:lnTo>
                <a:lnTo>
                  <a:pt x="27425" y="90748"/>
                </a:lnTo>
                <a:lnTo>
                  <a:pt x="24410" y="93050"/>
                </a:lnTo>
                <a:lnTo>
                  <a:pt x="25248" y="91319"/>
                </a:lnTo>
                <a:lnTo>
                  <a:pt x="26836" y="88589"/>
                </a:lnTo>
                <a:lnTo>
                  <a:pt x="26908" y="87483"/>
                </a:lnTo>
                <a:lnTo>
                  <a:pt x="25623" y="87982"/>
                </a:lnTo>
                <a:lnTo>
                  <a:pt x="23036" y="90320"/>
                </a:lnTo>
                <a:lnTo>
                  <a:pt x="22643" y="89892"/>
                </a:lnTo>
                <a:lnTo>
                  <a:pt x="23357" y="87840"/>
                </a:lnTo>
                <a:lnTo>
                  <a:pt x="23357" y="86698"/>
                </a:lnTo>
                <a:lnTo>
                  <a:pt x="20859" y="89428"/>
                </a:lnTo>
                <a:lnTo>
                  <a:pt x="21947" y="86537"/>
                </a:lnTo>
                <a:lnTo>
                  <a:pt x="20359" y="88000"/>
                </a:lnTo>
                <a:lnTo>
                  <a:pt x="19610" y="88143"/>
                </a:lnTo>
                <a:lnTo>
                  <a:pt x="19146" y="87822"/>
                </a:lnTo>
                <a:lnTo>
                  <a:pt x="18825" y="87126"/>
                </a:lnTo>
                <a:lnTo>
                  <a:pt x="19467" y="84432"/>
                </a:lnTo>
                <a:lnTo>
                  <a:pt x="17540" y="87108"/>
                </a:lnTo>
                <a:lnTo>
                  <a:pt x="18004" y="84574"/>
                </a:lnTo>
                <a:lnTo>
                  <a:pt x="17594" y="83914"/>
                </a:lnTo>
                <a:lnTo>
                  <a:pt x="16238" y="85645"/>
                </a:lnTo>
                <a:lnTo>
                  <a:pt x="15007" y="87233"/>
                </a:lnTo>
                <a:lnTo>
                  <a:pt x="16238" y="82059"/>
                </a:lnTo>
                <a:lnTo>
                  <a:pt x="14632" y="84842"/>
                </a:lnTo>
                <a:lnTo>
                  <a:pt x="14079" y="84574"/>
                </a:lnTo>
                <a:lnTo>
                  <a:pt x="14471" y="81042"/>
                </a:lnTo>
                <a:lnTo>
                  <a:pt x="12669" y="85163"/>
                </a:lnTo>
                <a:lnTo>
                  <a:pt x="12437" y="83629"/>
                </a:lnTo>
                <a:lnTo>
                  <a:pt x="11581" y="84842"/>
                </a:lnTo>
                <a:lnTo>
                  <a:pt x="11581" y="107716"/>
                </a:lnTo>
                <a:lnTo>
                  <a:pt x="68303" y="107716"/>
                </a:lnTo>
                <a:lnTo>
                  <a:pt x="68303" y="107716"/>
                </a:lnTo>
                <a:lnTo>
                  <a:pt x="69944" y="106824"/>
                </a:lnTo>
                <a:lnTo>
                  <a:pt x="69837" y="106342"/>
                </a:lnTo>
                <a:lnTo>
                  <a:pt x="70194" y="105718"/>
                </a:lnTo>
                <a:lnTo>
                  <a:pt x="68017" y="105950"/>
                </a:lnTo>
                <a:lnTo>
                  <a:pt x="70943" y="104362"/>
                </a:lnTo>
                <a:lnTo>
                  <a:pt x="71229" y="103666"/>
                </a:lnTo>
                <a:lnTo>
                  <a:pt x="70426" y="103434"/>
                </a:lnTo>
                <a:lnTo>
                  <a:pt x="70658" y="102738"/>
                </a:lnTo>
                <a:lnTo>
                  <a:pt x="69123" y="102917"/>
                </a:lnTo>
                <a:lnTo>
                  <a:pt x="70140" y="101775"/>
                </a:lnTo>
                <a:lnTo>
                  <a:pt x="67624" y="102595"/>
                </a:lnTo>
                <a:lnTo>
                  <a:pt x="69427" y="100954"/>
                </a:lnTo>
                <a:lnTo>
                  <a:pt x="67178" y="101971"/>
                </a:lnTo>
                <a:cubicBezTo>
                  <a:pt x="67107" y="101864"/>
                  <a:pt x="67036" y="101775"/>
                  <a:pt x="66946" y="101668"/>
                </a:cubicBezTo>
                <a:lnTo>
                  <a:pt x="68517" y="100258"/>
                </a:lnTo>
                <a:lnTo>
                  <a:pt x="68517" y="99616"/>
                </a:lnTo>
                <a:lnTo>
                  <a:pt x="66304" y="100722"/>
                </a:lnTo>
                <a:cubicBezTo>
                  <a:pt x="66054" y="100365"/>
                  <a:pt x="65787" y="100008"/>
                  <a:pt x="65555" y="99651"/>
                </a:cubicBezTo>
                <a:lnTo>
                  <a:pt x="65912" y="99063"/>
                </a:lnTo>
                <a:lnTo>
                  <a:pt x="67161" y="97225"/>
                </a:lnTo>
                <a:lnTo>
                  <a:pt x="64948" y="98813"/>
                </a:lnTo>
                <a:cubicBezTo>
                  <a:pt x="64859" y="98706"/>
                  <a:pt x="64770" y="98563"/>
                  <a:pt x="64698" y="98456"/>
                </a:cubicBezTo>
                <a:lnTo>
                  <a:pt x="65216" y="97653"/>
                </a:lnTo>
                <a:lnTo>
                  <a:pt x="64502" y="98188"/>
                </a:lnTo>
                <a:cubicBezTo>
                  <a:pt x="64306" y="97903"/>
                  <a:pt x="64074" y="97600"/>
                  <a:pt x="63878" y="97332"/>
                </a:cubicBezTo>
                <a:lnTo>
                  <a:pt x="64680" y="95958"/>
                </a:lnTo>
                <a:lnTo>
                  <a:pt x="64752" y="95066"/>
                </a:lnTo>
                <a:lnTo>
                  <a:pt x="63717" y="95458"/>
                </a:lnTo>
                <a:lnTo>
                  <a:pt x="62985" y="96101"/>
                </a:lnTo>
                <a:cubicBezTo>
                  <a:pt x="62629" y="95619"/>
                  <a:pt x="62272" y="95155"/>
                  <a:pt x="61915" y="94656"/>
                </a:cubicBezTo>
                <a:lnTo>
                  <a:pt x="61915" y="94406"/>
                </a:lnTo>
                <a:lnTo>
                  <a:pt x="61808" y="94531"/>
                </a:lnTo>
                <a:cubicBezTo>
                  <a:pt x="58275" y="89802"/>
                  <a:pt x="54546" y="85199"/>
                  <a:pt x="50674" y="80792"/>
                </a:cubicBezTo>
                <a:cubicBezTo>
                  <a:pt x="49978" y="80007"/>
                  <a:pt x="49264" y="79222"/>
                  <a:pt x="48354" y="78793"/>
                </a:cubicBezTo>
                <a:cubicBezTo>
                  <a:pt x="47212" y="78258"/>
                  <a:pt x="45892" y="78347"/>
                  <a:pt x="44643" y="78419"/>
                </a:cubicBezTo>
                <a:cubicBezTo>
                  <a:pt x="43269" y="78508"/>
                  <a:pt x="41913" y="78597"/>
                  <a:pt x="40522" y="78686"/>
                </a:cubicBezTo>
                <a:cubicBezTo>
                  <a:pt x="40129" y="78704"/>
                  <a:pt x="39701" y="78758"/>
                  <a:pt x="39290" y="78829"/>
                </a:cubicBezTo>
                <a:cubicBezTo>
                  <a:pt x="42145" y="75493"/>
                  <a:pt x="44982" y="72156"/>
                  <a:pt x="47837" y="68837"/>
                </a:cubicBezTo>
                <a:cubicBezTo>
                  <a:pt x="52048" y="72281"/>
                  <a:pt x="56241" y="75724"/>
                  <a:pt x="60470" y="79186"/>
                </a:cubicBezTo>
                <a:cubicBezTo>
                  <a:pt x="61736" y="80239"/>
                  <a:pt x="63021" y="81274"/>
                  <a:pt x="63949" y="82612"/>
                </a:cubicBezTo>
                <a:cubicBezTo>
                  <a:pt x="64716" y="83736"/>
                  <a:pt x="65234" y="85020"/>
                  <a:pt x="65733" y="86287"/>
                </a:cubicBezTo>
                <a:cubicBezTo>
                  <a:pt x="67107" y="89767"/>
                  <a:pt x="68499" y="93264"/>
                  <a:pt x="69855" y="96725"/>
                </a:cubicBezTo>
                <a:cubicBezTo>
                  <a:pt x="70836" y="92247"/>
                  <a:pt x="70783" y="87536"/>
                  <a:pt x="69694" y="83076"/>
                </a:cubicBezTo>
                <a:cubicBezTo>
                  <a:pt x="69427" y="81987"/>
                  <a:pt x="69088" y="80881"/>
                  <a:pt x="68410" y="79989"/>
                </a:cubicBezTo>
                <a:cubicBezTo>
                  <a:pt x="67749" y="79150"/>
                  <a:pt x="66857" y="78561"/>
                  <a:pt x="65965" y="77990"/>
                </a:cubicBezTo>
                <a:cubicBezTo>
                  <a:pt x="60131" y="74226"/>
                  <a:pt x="54314" y="70443"/>
                  <a:pt x="48461" y="66660"/>
                </a:cubicBezTo>
                <a:cubicBezTo>
                  <a:pt x="47998" y="66357"/>
                  <a:pt x="47409" y="66036"/>
                  <a:pt x="46873" y="66197"/>
                </a:cubicBezTo>
                <a:cubicBezTo>
                  <a:pt x="46517" y="66304"/>
                  <a:pt x="46249" y="66625"/>
                  <a:pt x="46035" y="66910"/>
                </a:cubicBezTo>
                <a:cubicBezTo>
                  <a:pt x="42645" y="71121"/>
                  <a:pt x="39540" y="75546"/>
                  <a:pt x="36703" y="80114"/>
                </a:cubicBezTo>
                <a:cubicBezTo>
                  <a:pt x="36025" y="80810"/>
                  <a:pt x="35454" y="81684"/>
                  <a:pt x="35008" y="82612"/>
                </a:cubicBezTo>
                <a:cubicBezTo>
                  <a:pt x="35882" y="80613"/>
                  <a:pt x="36775" y="78579"/>
                  <a:pt x="37577" y="76527"/>
                </a:cubicBezTo>
                <a:cubicBezTo>
                  <a:pt x="38184" y="75011"/>
                  <a:pt x="38719" y="73476"/>
                  <a:pt x="39165" y="71888"/>
                </a:cubicBezTo>
                <a:cubicBezTo>
                  <a:pt x="39612" y="70300"/>
                  <a:pt x="39951" y="68694"/>
                  <a:pt x="40254" y="67124"/>
                </a:cubicBezTo>
                <a:cubicBezTo>
                  <a:pt x="40486" y="65911"/>
                  <a:pt x="40700" y="64716"/>
                  <a:pt x="40950" y="63502"/>
                </a:cubicBezTo>
                <a:cubicBezTo>
                  <a:pt x="41342" y="62896"/>
                  <a:pt x="41860" y="62360"/>
                  <a:pt x="42449" y="61968"/>
                </a:cubicBezTo>
                <a:cubicBezTo>
                  <a:pt x="43662" y="61094"/>
                  <a:pt x="45178" y="60719"/>
                  <a:pt x="46659" y="60380"/>
                </a:cubicBezTo>
                <a:cubicBezTo>
                  <a:pt x="49318" y="59773"/>
                  <a:pt x="51994" y="59238"/>
                  <a:pt x="54689" y="58774"/>
                </a:cubicBezTo>
                <a:cubicBezTo>
                  <a:pt x="55706" y="58596"/>
                  <a:pt x="56758" y="58417"/>
                  <a:pt x="57793" y="58596"/>
                </a:cubicBezTo>
                <a:cubicBezTo>
                  <a:pt x="59453" y="58881"/>
                  <a:pt x="60826" y="60041"/>
                  <a:pt x="62129" y="61094"/>
                </a:cubicBezTo>
                <a:cubicBezTo>
                  <a:pt x="68320" y="66018"/>
                  <a:pt x="75475" y="69712"/>
                  <a:pt x="83076" y="71853"/>
                </a:cubicBezTo>
                <a:cubicBezTo>
                  <a:pt x="76082" y="66589"/>
                  <a:pt x="68713" y="61789"/>
                  <a:pt x="61094" y="57507"/>
                </a:cubicBezTo>
                <a:cubicBezTo>
                  <a:pt x="59899" y="56829"/>
                  <a:pt x="58650" y="56169"/>
                  <a:pt x="57294" y="56098"/>
                </a:cubicBezTo>
                <a:cubicBezTo>
                  <a:pt x="56330" y="56062"/>
                  <a:pt x="55384" y="56330"/>
                  <a:pt x="54439" y="56561"/>
                </a:cubicBezTo>
                <a:cubicBezTo>
                  <a:pt x="51673" y="57329"/>
                  <a:pt x="48908" y="58114"/>
                  <a:pt x="46160" y="58863"/>
                </a:cubicBezTo>
                <a:cubicBezTo>
                  <a:pt x="44875" y="59220"/>
                  <a:pt x="43537" y="59595"/>
                  <a:pt x="42449" y="60362"/>
                </a:cubicBezTo>
                <a:cubicBezTo>
                  <a:pt x="42092" y="60612"/>
                  <a:pt x="41753" y="60915"/>
                  <a:pt x="41467" y="61272"/>
                </a:cubicBezTo>
                <a:cubicBezTo>
                  <a:pt x="41770" y="60041"/>
                  <a:pt x="42127" y="58863"/>
                  <a:pt x="42538" y="57668"/>
                </a:cubicBezTo>
                <a:cubicBezTo>
                  <a:pt x="43573" y="54599"/>
                  <a:pt x="44946" y="51655"/>
                  <a:pt x="46499" y="48836"/>
                </a:cubicBezTo>
                <a:cubicBezTo>
                  <a:pt x="46945" y="47997"/>
                  <a:pt x="47444" y="47176"/>
                  <a:pt x="47908" y="46355"/>
                </a:cubicBezTo>
                <a:cubicBezTo>
                  <a:pt x="50049" y="45017"/>
                  <a:pt x="52298" y="43768"/>
                  <a:pt x="54796" y="43697"/>
                </a:cubicBezTo>
                <a:cubicBezTo>
                  <a:pt x="56116" y="43679"/>
                  <a:pt x="57436" y="43982"/>
                  <a:pt x="58721" y="44197"/>
                </a:cubicBezTo>
                <a:cubicBezTo>
                  <a:pt x="65144" y="45196"/>
                  <a:pt x="71942" y="43322"/>
                  <a:pt x="76974" y="39201"/>
                </a:cubicBezTo>
                <a:cubicBezTo>
                  <a:pt x="71639" y="40360"/>
                  <a:pt x="66108" y="40646"/>
                  <a:pt x="60684" y="40039"/>
                </a:cubicBezTo>
                <a:cubicBezTo>
                  <a:pt x="59042" y="39861"/>
                  <a:pt x="57365" y="39611"/>
                  <a:pt x="55741" y="39932"/>
                </a:cubicBezTo>
                <a:cubicBezTo>
                  <a:pt x="53279" y="40450"/>
                  <a:pt x="50888" y="42377"/>
                  <a:pt x="48997" y="44500"/>
                </a:cubicBezTo>
                <a:cubicBezTo>
                  <a:pt x="49853" y="43162"/>
                  <a:pt x="50710" y="41823"/>
                  <a:pt x="51584" y="40503"/>
                </a:cubicBezTo>
                <a:cubicBezTo>
                  <a:pt x="52494" y="39165"/>
                  <a:pt x="53440" y="37827"/>
                  <a:pt x="54367" y="36524"/>
                </a:cubicBezTo>
                <a:cubicBezTo>
                  <a:pt x="55313" y="35204"/>
                  <a:pt x="56277" y="33866"/>
                  <a:pt x="57187" y="32527"/>
                </a:cubicBezTo>
                <a:cubicBezTo>
                  <a:pt x="58097" y="31189"/>
                  <a:pt x="58971" y="29798"/>
                  <a:pt x="59774" y="28370"/>
                </a:cubicBezTo>
                <a:cubicBezTo>
                  <a:pt x="60577" y="26943"/>
                  <a:pt x="61237" y="25462"/>
                  <a:pt x="61843" y="23945"/>
                </a:cubicBezTo>
                <a:cubicBezTo>
                  <a:pt x="61861" y="23892"/>
                  <a:pt x="61897" y="23820"/>
                  <a:pt x="61915" y="23785"/>
                </a:cubicBezTo>
                <a:cubicBezTo>
                  <a:pt x="61897" y="23963"/>
                  <a:pt x="61897" y="24124"/>
                  <a:pt x="61861" y="24302"/>
                </a:cubicBezTo>
                <a:lnTo>
                  <a:pt x="61986" y="23624"/>
                </a:lnTo>
                <a:cubicBezTo>
                  <a:pt x="62129" y="23196"/>
                  <a:pt x="62290" y="22803"/>
                  <a:pt x="62450" y="22375"/>
                </a:cubicBezTo>
                <a:cubicBezTo>
                  <a:pt x="62486" y="22660"/>
                  <a:pt x="62539" y="22964"/>
                  <a:pt x="62557" y="23249"/>
                </a:cubicBezTo>
                <a:cubicBezTo>
                  <a:pt x="62575" y="22839"/>
                  <a:pt x="62575" y="22446"/>
                  <a:pt x="62575" y="22036"/>
                </a:cubicBezTo>
                <a:cubicBezTo>
                  <a:pt x="63467" y="19627"/>
                  <a:pt x="64306" y="17201"/>
                  <a:pt x="65412" y="14899"/>
                </a:cubicBezTo>
                <a:cubicBezTo>
                  <a:pt x="66804" y="11955"/>
                  <a:pt x="68731" y="9332"/>
                  <a:pt x="70872" y="6905"/>
                </a:cubicBezTo>
                <a:cubicBezTo>
                  <a:pt x="73013" y="4461"/>
                  <a:pt x="75404" y="2231"/>
                  <a:pt x="77777" y="0"/>
                </a:cubicBezTo>
                <a:cubicBezTo>
                  <a:pt x="75386" y="2213"/>
                  <a:pt x="72995" y="4425"/>
                  <a:pt x="70818" y="6834"/>
                </a:cubicBezTo>
                <a:cubicBezTo>
                  <a:pt x="68642" y="9243"/>
                  <a:pt x="66679" y="11901"/>
                  <a:pt x="65251" y="14845"/>
                </a:cubicBezTo>
                <a:cubicBezTo>
                  <a:pt x="64217" y="16987"/>
                  <a:pt x="63414" y="19217"/>
                  <a:pt x="62575" y="21447"/>
                </a:cubicBezTo>
                <a:cubicBezTo>
                  <a:pt x="62521" y="18414"/>
                  <a:pt x="62075" y="15381"/>
                  <a:pt x="61201" y="12454"/>
                </a:cubicBezTo>
                <a:cubicBezTo>
                  <a:pt x="61094" y="12044"/>
                  <a:pt x="60934" y="11634"/>
                  <a:pt x="60612" y="11330"/>
                </a:cubicBezTo>
                <a:cubicBezTo>
                  <a:pt x="60309" y="11045"/>
                  <a:pt x="59863" y="10956"/>
                  <a:pt x="59453" y="10884"/>
                </a:cubicBezTo>
                <a:cubicBezTo>
                  <a:pt x="55384" y="10206"/>
                  <a:pt x="51209" y="10438"/>
                  <a:pt x="47088" y="10171"/>
                </a:cubicBezTo>
                <a:cubicBezTo>
                  <a:pt x="40968" y="9760"/>
                  <a:pt x="34990" y="8172"/>
                  <a:pt x="29067" y="6602"/>
                </a:cubicBezTo>
                <a:cubicBezTo>
                  <a:pt x="38024" y="12276"/>
                  <a:pt x="48979" y="14774"/>
                  <a:pt x="59506" y="13543"/>
                </a:cubicBezTo>
                <a:cubicBezTo>
                  <a:pt x="59845" y="13507"/>
                  <a:pt x="60202" y="13472"/>
                  <a:pt x="60470" y="13650"/>
                </a:cubicBezTo>
                <a:cubicBezTo>
                  <a:pt x="60755" y="13828"/>
                  <a:pt x="60862" y="14185"/>
                  <a:pt x="60951" y="14524"/>
                </a:cubicBezTo>
                <a:cubicBezTo>
                  <a:pt x="61594" y="16951"/>
                  <a:pt x="62075" y="19413"/>
                  <a:pt x="62397" y="21911"/>
                </a:cubicBezTo>
                <a:cubicBezTo>
                  <a:pt x="62290" y="22197"/>
                  <a:pt x="62182" y="22518"/>
                  <a:pt x="62075" y="22803"/>
                </a:cubicBezTo>
                <a:cubicBezTo>
                  <a:pt x="62040" y="22643"/>
                  <a:pt x="62022" y="22464"/>
                  <a:pt x="62022" y="22304"/>
                </a:cubicBezTo>
                <a:cubicBezTo>
                  <a:pt x="62022" y="22553"/>
                  <a:pt x="62004" y="22785"/>
                  <a:pt x="62004" y="23017"/>
                </a:cubicBezTo>
                <a:lnTo>
                  <a:pt x="61665" y="23892"/>
                </a:lnTo>
                <a:cubicBezTo>
                  <a:pt x="61058" y="25390"/>
                  <a:pt x="60380" y="26853"/>
                  <a:pt x="59577" y="28263"/>
                </a:cubicBezTo>
                <a:cubicBezTo>
                  <a:pt x="58775" y="29673"/>
                  <a:pt x="57900" y="31029"/>
                  <a:pt x="56990" y="32367"/>
                </a:cubicBezTo>
                <a:cubicBezTo>
                  <a:pt x="56062" y="33705"/>
                  <a:pt x="55117" y="35025"/>
                  <a:pt x="54153" y="36346"/>
                </a:cubicBezTo>
                <a:cubicBezTo>
                  <a:pt x="53190" y="37648"/>
                  <a:pt x="52262" y="38986"/>
                  <a:pt x="51334" y="40325"/>
                </a:cubicBezTo>
                <a:cubicBezTo>
                  <a:pt x="50264" y="41877"/>
                  <a:pt x="49247" y="43429"/>
                  <a:pt x="48247" y="45035"/>
                </a:cubicBezTo>
                <a:cubicBezTo>
                  <a:pt x="49853" y="39772"/>
                  <a:pt x="50745" y="34312"/>
                  <a:pt x="50870" y="28816"/>
                </a:cubicBezTo>
                <a:cubicBezTo>
                  <a:pt x="50888" y="27960"/>
                  <a:pt x="50888" y="27032"/>
                  <a:pt x="50496" y="26283"/>
                </a:cubicBezTo>
                <a:cubicBezTo>
                  <a:pt x="49800" y="24980"/>
                  <a:pt x="48212" y="24480"/>
                  <a:pt x="46784" y="24124"/>
                </a:cubicBezTo>
                <a:cubicBezTo>
                  <a:pt x="41467" y="22732"/>
                  <a:pt x="36150" y="21322"/>
                  <a:pt x="30815" y="19948"/>
                </a:cubicBezTo>
                <a:cubicBezTo>
                  <a:pt x="33563" y="22179"/>
                  <a:pt x="36703" y="23909"/>
                  <a:pt x="40075" y="25034"/>
                </a:cubicBezTo>
                <a:cubicBezTo>
                  <a:pt x="41878" y="25640"/>
                  <a:pt x="43805" y="26086"/>
                  <a:pt x="45303" y="27282"/>
                </a:cubicBezTo>
                <a:cubicBezTo>
                  <a:pt x="47230" y="28870"/>
                  <a:pt x="48033" y="31457"/>
                  <a:pt x="48426" y="33901"/>
                </a:cubicBezTo>
                <a:cubicBezTo>
                  <a:pt x="49015" y="37738"/>
                  <a:pt x="48872" y="41716"/>
                  <a:pt x="47944" y="45499"/>
                </a:cubicBezTo>
                <a:cubicBezTo>
                  <a:pt x="47320" y="46534"/>
                  <a:pt x="46695" y="47551"/>
                  <a:pt x="46124" y="48604"/>
                </a:cubicBezTo>
                <a:cubicBezTo>
                  <a:pt x="44518" y="51441"/>
                  <a:pt x="43127" y="54420"/>
                  <a:pt x="42038" y="57507"/>
                </a:cubicBezTo>
                <a:cubicBezTo>
                  <a:pt x="41860" y="58042"/>
                  <a:pt x="41681" y="58596"/>
                  <a:pt x="41503" y="59149"/>
                </a:cubicBezTo>
                <a:cubicBezTo>
                  <a:pt x="41842" y="55473"/>
                  <a:pt x="41824" y="51798"/>
                  <a:pt x="41431" y="48122"/>
                </a:cubicBezTo>
                <a:cubicBezTo>
                  <a:pt x="41378" y="47408"/>
                  <a:pt x="41289" y="46659"/>
                  <a:pt x="40932" y="46034"/>
                </a:cubicBezTo>
                <a:cubicBezTo>
                  <a:pt x="40522" y="45321"/>
                  <a:pt x="39861" y="44821"/>
                  <a:pt x="39165" y="44393"/>
                </a:cubicBezTo>
                <a:cubicBezTo>
                  <a:pt x="33010" y="40539"/>
                  <a:pt x="25159" y="41288"/>
                  <a:pt x="17951" y="40414"/>
                </a:cubicBezTo>
                <a:cubicBezTo>
                  <a:pt x="22108" y="42591"/>
                  <a:pt x="26569" y="44161"/>
                  <a:pt x="31136" y="45178"/>
                </a:cubicBezTo>
                <a:cubicBezTo>
                  <a:pt x="32689" y="45499"/>
                  <a:pt x="34294" y="45802"/>
                  <a:pt x="35775" y="46445"/>
                </a:cubicBezTo>
                <a:cubicBezTo>
                  <a:pt x="38880" y="47819"/>
                  <a:pt x="41128" y="50923"/>
                  <a:pt x="41467" y="54313"/>
                </a:cubicBezTo>
                <a:cubicBezTo>
                  <a:pt x="41770" y="57436"/>
                  <a:pt x="40058" y="60094"/>
                  <a:pt x="40450" y="63056"/>
                </a:cubicBezTo>
                <a:cubicBezTo>
                  <a:pt x="40165" y="64377"/>
                  <a:pt x="39915" y="65697"/>
                  <a:pt x="39647" y="66999"/>
                </a:cubicBezTo>
                <a:cubicBezTo>
                  <a:pt x="39344" y="68587"/>
                  <a:pt x="39005" y="70175"/>
                  <a:pt x="38541" y="71710"/>
                </a:cubicBezTo>
                <a:cubicBezTo>
                  <a:pt x="38095" y="73244"/>
                  <a:pt x="37542" y="74797"/>
                  <a:pt x="36953" y="76278"/>
                </a:cubicBezTo>
                <a:cubicBezTo>
                  <a:pt x="36311" y="77937"/>
                  <a:pt x="35597" y="79561"/>
                  <a:pt x="34865" y="81166"/>
                </a:cubicBezTo>
                <a:cubicBezTo>
                  <a:pt x="35044" y="78669"/>
                  <a:pt x="35222" y="76188"/>
                  <a:pt x="35401" y="73690"/>
                </a:cubicBezTo>
                <a:cubicBezTo>
                  <a:pt x="35490" y="72584"/>
                  <a:pt x="35543" y="71442"/>
                  <a:pt x="35240" y="70390"/>
                </a:cubicBezTo>
                <a:cubicBezTo>
                  <a:pt x="34830" y="68998"/>
                  <a:pt x="33813" y="67874"/>
                  <a:pt x="32778" y="66803"/>
                </a:cubicBezTo>
                <a:cubicBezTo>
                  <a:pt x="28085" y="61825"/>
                  <a:pt x="23232" y="57008"/>
                  <a:pt x="18379" y="52226"/>
                </a:cubicBezTo>
                <a:cubicBezTo>
                  <a:pt x="17736" y="51601"/>
                  <a:pt x="17112" y="50941"/>
                  <a:pt x="16452" y="50317"/>
                </a:cubicBezTo>
                <a:cubicBezTo>
                  <a:pt x="16309" y="50174"/>
                  <a:pt x="16131" y="49995"/>
                  <a:pt x="15899" y="49942"/>
                </a:cubicBezTo>
                <a:cubicBezTo>
                  <a:pt x="15595" y="49870"/>
                  <a:pt x="15274" y="50031"/>
                  <a:pt x="15007" y="50192"/>
                </a:cubicBezTo>
                <a:cubicBezTo>
                  <a:pt x="8940" y="53689"/>
                  <a:pt x="3748" y="58703"/>
                  <a:pt x="1" y="64644"/>
                </a:cubicBezTo>
                <a:cubicBezTo>
                  <a:pt x="4051" y="62539"/>
                  <a:pt x="8119" y="60433"/>
                  <a:pt x="12205" y="58328"/>
                </a:cubicBezTo>
                <a:cubicBezTo>
                  <a:pt x="13044" y="57793"/>
                  <a:pt x="13900" y="57347"/>
                  <a:pt x="14792" y="57329"/>
                </a:cubicBezTo>
                <a:close/>
                <a:moveTo>
                  <a:pt x="66179" y="102310"/>
                </a:moveTo>
                <a:cubicBezTo>
                  <a:pt x="66197" y="102328"/>
                  <a:pt x="66215" y="102328"/>
                  <a:pt x="66233" y="102364"/>
                </a:cubicBezTo>
                <a:lnTo>
                  <a:pt x="66019" y="102471"/>
                </a:lnTo>
                <a:close/>
                <a:moveTo>
                  <a:pt x="55367" y="94531"/>
                </a:moveTo>
                <a:cubicBezTo>
                  <a:pt x="55384" y="94548"/>
                  <a:pt x="55420" y="94566"/>
                  <a:pt x="55456" y="94602"/>
                </a:cubicBezTo>
                <a:lnTo>
                  <a:pt x="55313" y="94763"/>
                </a:lnTo>
                <a:close/>
                <a:moveTo>
                  <a:pt x="52726" y="92657"/>
                </a:moveTo>
                <a:lnTo>
                  <a:pt x="52512" y="92943"/>
                </a:lnTo>
                <a:lnTo>
                  <a:pt x="52369" y="92389"/>
                </a:lnTo>
                <a:cubicBezTo>
                  <a:pt x="52512" y="92479"/>
                  <a:pt x="52619" y="92568"/>
                  <a:pt x="52726" y="92657"/>
                </a:cubicBezTo>
                <a:close/>
                <a:moveTo>
                  <a:pt x="51745" y="91926"/>
                </a:moveTo>
                <a:lnTo>
                  <a:pt x="51245" y="92050"/>
                </a:lnTo>
                <a:lnTo>
                  <a:pt x="51156" y="91497"/>
                </a:lnTo>
                <a:cubicBezTo>
                  <a:pt x="51352" y="91658"/>
                  <a:pt x="51548" y="91783"/>
                  <a:pt x="51745" y="91926"/>
                </a:cubicBezTo>
                <a:close/>
                <a:moveTo>
                  <a:pt x="35758" y="83093"/>
                </a:moveTo>
                <a:cubicBezTo>
                  <a:pt x="35936" y="82826"/>
                  <a:pt x="36114" y="82558"/>
                  <a:pt x="36293" y="82308"/>
                </a:cubicBezTo>
                <a:cubicBezTo>
                  <a:pt x="36453" y="82130"/>
                  <a:pt x="36596" y="81952"/>
                  <a:pt x="36757" y="81755"/>
                </a:cubicBezTo>
                <a:cubicBezTo>
                  <a:pt x="37078" y="81434"/>
                  <a:pt x="37435" y="81166"/>
                  <a:pt x="37845" y="81006"/>
                </a:cubicBezTo>
                <a:cubicBezTo>
                  <a:pt x="39772" y="80364"/>
                  <a:pt x="41467" y="82308"/>
                  <a:pt x="42716" y="83861"/>
                </a:cubicBezTo>
                <a:cubicBezTo>
                  <a:pt x="44857" y="86519"/>
                  <a:pt x="47462" y="88732"/>
                  <a:pt x="50210" y="90784"/>
                </a:cubicBezTo>
                <a:lnTo>
                  <a:pt x="49764" y="92282"/>
                </a:lnTo>
                <a:lnTo>
                  <a:pt x="49354" y="91658"/>
                </a:lnTo>
                <a:lnTo>
                  <a:pt x="48943" y="90891"/>
                </a:lnTo>
                <a:lnTo>
                  <a:pt x="48461" y="90641"/>
                </a:lnTo>
                <a:lnTo>
                  <a:pt x="47998" y="90016"/>
                </a:lnTo>
                <a:lnTo>
                  <a:pt x="47427" y="92497"/>
                </a:lnTo>
                <a:lnTo>
                  <a:pt x="47016" y="88910"/>
                </a:lnTo>
                <a:lnTo>
                  <a:pt x="46481" y="91658"/>
                </a:lnTo>
                <a:lnTo>
                  <a:pt x="45964" y="89820"/>
                </a:lnTo>
                <a:lnTo>
                  <a:pt x="45500" y="90891"/>
                </a:lnTo>
                <a:lnTo>
                  <a:pt x="45018" y="90784"/>
                </a:lnTo>
                <a:lnTo>
                  <a:pt x="44447" y="89909"/>
                </a:lnTo>
                <a:lnTo>
                  <a:pt x="43912" y="89517"/>
                </a:lnTo>
                <a:lnTo>
                  <a:pt x="43769" y="92943"/>
                </a:lnTo>
                <a:lnTo>
                  <a:pt x="42841" y="89196"/>
                </a:lnTo>
                <a:lnTo>
                  <a:pt x="42841" y="93032"/>
                </a:lnTo>
                <a:lnTo>
                  <a:pt x="41753" y="89017"/>
                </a:lnTo>
                <a:lnTo>
                  <a:pt x="41646" y="91390"/>
                </a:lnTo>
                <a:lnTo>
                  <a:pt x="41539" y="93407"/>
                </a:lnTo>
                <a:lnTo>
                  <a:pt x="40664" y="91497"/>
                </a:lnTo>
                <a:lnTo>
                  <a:pt x="39933" y="90462"/>
                </a:lnTo>
                <a:lnTo>
                  <a:pt x="40075" y="93210"/>
                </a:lnTo>
                <a:lnTo>
                  <a:pt x="39594" y="93139"/>
                </a:lnTo>
                <a:lnTo>
                  <a:pt x="38148" y="89802"/>
                </a:lnTo>
                <a:lnTo>
                  <a:pt x="37916" y="90873"/>
                </a:lnTo>
                <a:lnTo>
                  <a:pt x="37970" y="92639"/>
                </a:lnTo>
                <a:lnTo>
                  <a:pt x="36685" y="90462"/>
                </a:lnTo>
                <a:lnTo>
                  <a:pt x="37381" y="93835"/>
                </a:lnTo>
                <a:lnTo>
                  <a:pt x="35865" y="91265"/>
                </a:lnTo>
                <a:lnTo>
                  <a:pt x="35686" y="92229"/>
                </a:lnTo>
                <a:lnTo>
                  <a:pt x="35240" y="92479"/>
                </a:lnTo>
                <a:lnTo>
                  <a:pt x="34080" y="91176"/>
                </a:lnTo>
                <a:lnTo>
                  <a:pt x="35347" y="95012"/>
                </a:lnTo>
                <a:lnTo>
                  <a:pt x="33170" y="91711"/>
                </a:lnTo>
                <a:lnTo>
                  <a:pt x="32760" y="92122"/>
                </a:lnTo>
                <a:lnTo>
                  <a:pt x="33527" y="94566"/>
                </a:lnTo>
                <a:lnTo>
                  <a:pt x="31779" y="92568"/>
                </a:lnTo>
                <a:lnTo>
                  <a:pt x="31850" y="93674"/>
                </a:lnTo>
                <a:lnTo>
                  <a:pt x="32457" y="95048"/>
                </a:lnTo>
                <a:lnTo>
                  <a:pt x="31511" y="95458"/>
                </a:lnTo>
                <a:lnTo>
                  <a:pt x="30976" y="94887"/>
                </a:lnTo>
                <a:cubicBezTo>
                  <a:pt x="31011" y="94798"/>
                  <a:pt x="31011" y="94727"/>
                  <a:pt x="31029" y="94638"/>
                </a:cubicBezTo>
                <a:cubicBezTo>
                  <a:pt x="31029" y="94620"/>
                  <a:pt x="31029" y="94602"/>
                  <a:pt x="31047" y="94566"/>
                </a:cubicBezTo>
                <a:lnTo>
                  <a:pt x="31636" y="94031"/>
                </a:lnTo>
                <a:lnTo>
                  <a:pt x="31636" y="93210"/>
                </a:lnTo>
                <a:lnTo>
                  <a:pt x="31279" y="93389"/>
                </a:lnTo>
                <a:cubicBezTo>
                  <a:pt x="31761" y="91176"/>
                  <a:pt x="32457" y="89017"/>
                  <a:pt x="33277" y="86894"/>
                </a:cubicBezTo>
                <a:cubicBezTo>
                  <a:pt x="34080" y="85645"/>
                  <a:pt x="34937" y="84378"/>
                  <a:pt x="35758" y="83093"/>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319;p43">
            <a:extLst>
              <a:ext uri="{FF2B5EF4-FFF2-40B4-BE49-F238E27FC236}">
                <a16:creationId xmlns:a16="http://schemas.microsoft.com/office/drawing/2014/main" id="{F399CE01-7C69-E0FA-B978-980AF55A61A9}"/>
              </a:ext>
            </a:extLst>
          </p:cNvPr>
          <p:cNvSpPr/>
          <p:nvPr/>
        </p:nvSpPr>
        <p:spPr>
          <a:xfrm>
            <a:off x="1009085" y="2148557"/>
            <a:ext cx="7274504" cy="3001302"/>
          </a:xfrm>
          <a:custGeom>
            <a:avLst/>
            <a:gdLst/>
            <a:ahLst/>
            <a:cxnLst/>
            <a:rect l="l" t="t" r="r" b="b"/>
            <a:pathLst>
              <a:path w="261039" h="107699" extrusionOk="0">
                <a:moveTo>
                  <a:pt x="32142" y="23305"/>
                </a:moveTo>
                <a:lnTo>
                  <a:pt x="32153" y="23321"/>
                </a:lnTo>
                <a:cubicBezTo>
                  <a:pt x="32149" y="23316"/>
                  <a:pt x="32146" y="23310"/>
                  <a:pt x="32142" y="23305"/>
                </a:cubicBezTo>
                <a:close/>
                <a:moveTo>
                  <a:pt x="239830" y="24248"/>
                </a:moveTo>
                <a:lnTo>
                  <a:pt x="239823" y="24284"/>
                </a:lnTo>
                <a:cubicBezTo>
                  <a:pt x="239826" y="24272"/>
                  <a:pt x="239828" y="24260"/>
                  <a:pt x="239830" y="24248"/>
                </a:cubicBezTo>
                <a:close/>
                <a:moveTo>
                  <a:pt x="147880" y="89124"/>
                </a:moveTo>
                <a:lnTo>
                  <a:pt x="147880" y="89124"/>
                </a:lnTo>
                <a:lnTo>
                  <a:pt x="147880" y="89124"/>
                </a:lnTo>
                <a:close/>
                <a:moveTo>
                  <a:pt x="229118" y="91515"/>
                </a:moveTo>
                <a:cubicBezTo>
                  <a:pt x="229314" y="91676"/>
                  <a:pt x="229510" y="91801"/>
                  <a:pt x="229707" y="91944"/>
                </a:cubicBezTo>
                <a:lnTo>
                  <a:pt x="229207" y="92068"/>
                </a:lnTo>
                <a:lnTo>
                  <a:pt x="229118" y="91515"/>
                </a:lnTo>
                <a:close/>
                <a:moveTo>
                  <a:pt x="230331" y="92407"/>
                </a:moveTo>
                <a:lnTo>
                  <a:pt x="230331" y="92407"/>
                </a:lnTo>
                <a:cubicBezTo>
                  <a:pt x="230474" y="92497"/>
                  <a:pt x="230581" y="92586"/>
                  <a:pt x="230688" y="92675"/>
                </a:cubicBezTo>
                <a:lnTo>
                  <a:pt x="230474" y="92961"/>
                </a:lnTo>
                <a:lnTo>
                  <a:pt x="230331" y="92407"/>
                </a:lnTo>
                <a:close/>
                <a:moveTo>
                  <a:pt x="233329" y="94549"/>
                </a:moveTo>
                <a:cubicBezTo>
                  <a:pt x="233346" y="94566"/>
                  <a:pt x="233382" y="94584"/>
                  <a:pt x="233418" y="94620"/>
                </a:cubicBezTo>
                <a:lnTo>
                  <a:pt x="233275" y="94781"/>
                </a:lnTo>
                <a:lnTo>
                  <a:pt x="233329" y="94549"/>
                </a:lnTo>
                <a:close/>
                <a:moveTo>
                  <a:pt x="216577" y="80879"/>
                </a:moveTo>
                <a:cubicBezTo>
                  <a:pt x="218185" y="80879"/>
                  <a:pt x="219598" y="82503"/>
                  <a:pt x="220678" y="83861"/>
                </a:cubicBezTo>
                <a:cubicBezTo>
                  <a:pt x="222819" y="86519"/>
                  <a:pt x="225424" y="88714"/>
                  <a:pt x="228172" y="90766"/>
                </a:cubicBezTo>
                <a:lnTo>
                  <a:pt x="227726" y="92265"/>
                </a:lnTo>
                <a:lnTo>
                  <a:pt x="227316" y="91640"/>
                </a:lnTo>
                <a:lnTo>
                  <a:pt x="226905" y="90891"/>
                </a:lnTo>
                <a:lnTo>
                  <a:pt x="226423" y="90641"/>
                </a:lnTo>
                <a:lnTo>
                  <a:pt x="225960" y="90017"/>
                </a:lnTo>
                <a:lnTo>
                  <a:pt x="225389" y="92497"/>
                </a:lnTo>
                <a:lnTo>
                  <a:pt x="224978" y="88910"/>
                </a:lnTo>
                <a:lnTo>
                  <a:pt x="224443" y="91640"/>
                </a:lnTo>
                <a:lnTo>
                  <a:pt x="223926" y="89820"/>
                </a:lnTo>
                <a:lnTo>
                  <a:pt x="223462" y="90891"/>
                </a:lnTo>
                <a:lnTo>
                  <a:pt x="222980" y="90766"/>
                </a:lnTo>
                <a:lnTo>
                  <a:pt x="222409" y="89910"/>
                </a:lnTo>
                <a:lnTo>
                  <a:pt x="221874" y="89499"/>
                </a:lnTo>
                <a:lnTo>
                  <a:pt x="221731" y="92943"/>
                </a:lnTo>
                <a:lnTo>
                  <a:pt x="220803" y="89196"/>
                </a:lnTo>
                <a:lnTo>
                  <a:pt x="220803" y="93032"/>
                </a:lnTo>
                <a:lnTo>
                  <a:pt x="219715" y="89017"/>
                </a:lnTo>
                <a:lnTo>
                  <a:pt x="219608" y="91373"/>
                </a:lnTo>
                <a:lnTo>
                  <a:pt x="219501" y="93407"/>
                </a:lnTo>
                <a:lnTo>
                  <a:pt x="218626" y="91498"/>
                </a:lnTo>
                <a:lnTo>
                  <a:pt x="217895" y="90463"/>
                </a:lnTo>
                <a:lnTo>
                  <a:pt x="218037" y="93210"/>
                </a:lnTo>
                <a:lnTo>
                  <a:pt x="218037" y="93210"/>
                </a:lnTo>
                <a:lnTo>
                  <a:pt x="217556" y="93139"/>
                </a:lnTo>
                <a:lnTo>
                  <a:pt x="216110" y="89802"/>
                </a:lnTo>
                <a:lnTo>
                  <a:pt x="215878" y="90873"/>
                </a:lnTo>
                <a:lnTo>
                  <a:pt x="215932" y="92622"/>
                </a:lnTo>
                <a:lnTo>
                  <a:pt x="215932" y="92622"/>
                </a:lnTo>
                <a:lnTo>
                  <a:pt x="214647" y="90463"/>
                </a:lnTo>
                <a:lnTo>
                  <a:pt x="215343" y="93835"/>
                </a:lnTo>
                <a:lnTo>
                  <a:pt x="215343" y="93835"/>
                </a:lnTo>
                <a:lnTo>
                  <a:pt x="213827" y="91266"/>
                </a:lnTo>
                <a:lnTo>
                  <a:pt x="213648" y="92229"/>
                </a:lnTo>
                <a:lnTo>
                  <a:pt x="213202" y="92461"/>
                </a:lnTo>
                <a:lnTo>
                  <a:pt x="212042" y="91176"/>
                </a:lnTo>
                <a:lnTo>
                  <a:pt x="213309" y="95013"/>
                </a:lnTo>
                <a:lnTo>
                  <a:pt x="211132" y="91712"/>
                </a:lnTo>
                <a:lnTo>
                  <a:pt x="210722" y="92122"/>
                </a:lnTo>
                <a:lnTo>
                  <a:pt x="211489" y="94566"/>
                </a:lnTo>
                <a:lnTo>
                  <a:pt x="211489" y="94566"/>
                </a:lnTo>
                <a:lnTo>
                  <a:pt x="209741" y="92568"/>
                </a:lnTo>
                <a:lnTo>
                  <a:pt x="209812" y="93674"/>
                </a:lnTo>
                <a:lnTo>
                  <a:pt x="210419" y="95030"/>
                </a:lnTo>
                <a:lnTo>
                  <a:pt x="209473" y="95459"/>
                </a:lnTo>
                <a:lnTo>
                  <a:pt x="208938" y="94888"/>
                </a:lnTo>
                <a:cubicBezTo>
                  <a:pt x="208938" y="94834"/>
                  <a:pt x="208973" y="94745"/>
                  <a:pt x="208973" y="94656"/>
                </a:cubicBezTo>
                <a:cubicBezTo>
                  <a:pt x="208973" y="94638"/>
                  <a:pt x="208973" y="94620"/>
                  <a:pt x="208991" y="94584"/>
                </a:cubicBezTo>
                <a:lnTo>
                  <a:pt x="209562" y="94049"/>
                </a:lnTo>
                <a:lnTo>
                  <a:pt x="209562" y="93228"/>
                </a:lnTo>
                <a:lnTo>
                  <a:pt x="209205" y="93407"/>
                </a:lnTo>
                <a:lnTo>
                  <a:pt x="209205" y="93407"/>
                </a:lnTo>
                <a:cubicBezTo>
                  <a:pt x="209705" y="91194"/>
                  <a:pt x="210401" y="89035"/>
                  <a:pt x="211222" y="86912"/>
                </a:cubicBezTo>
                <a:cubicBezTo>
                  <a:pt x="212042" y="85645"/>
                  <a:pt x="212863" y="84360"/>
                  <a:pt x="213720" y="83076"/>
                </a:cubicBezTo>
                <a:cubicBezTo>
                  <a:pt x="213898" y="82808"/>
                  <a:pt x="214076" y="82541"/>
                  <a:pt x="214255" y="82291"/>
                </a:cubicBezTo>
                <a:cubicBezTo>
                  <a:pt x="214415" y="82130"/>
                  <a:pt x="214558" y="81934"/>
                  <a:pt x="214719" y="81738"/>
                </a:cubicBezTo>
                <a:cubicBezTo>
                  <a:pt x="215040" y="81434"/>
                  <a:pt x="215397" y="81167"/>
                  <a:pt x="215807" y="81006"/>
                </a:cubicBezTo>
                <a:cubicBezTo>
                  <a:pt x="216068" y="80919"/>
                  <a:pt x="216325" y="80879"/>
                  <a:pt x="216577" y="80879"/>
                </a:cubicBezTo>
                <a:close/>
                <a:moveTo>
                  <a:pt x="244141" y="102328"/>
                </a:moveTo>
                <a:cubicBezTo>
                  <a:pt x="244159" y="102346"/>
                  <a:pt x="244177" y="102346"/>
                  <a:pt x="244195" y="102382"/>
                </a:cubicBezTo>
                <a:lnTo>
                  <a:pt x="243981" y="102489"/>
                </a:lnTo>
                <a:lnTo>
                  <a:pt x="244141" y="102328"/>
                </a:lnTo>
                <a:close/>
                <a:moveTo>
                  <a:pt x="255739" y="0"/>
                </a:moveTo>
                <a:lnTo>
                  <a:pt x="255739" y="0"/>
                </a:lnTo>
                <a:cubicBezTo>
                  <a:pt x="253348" y="2213"/>
                  <a:pt x="250957" y="4425"/>
                  <a:pt x="248780" y="6834"/>
                </a:cubicBezTo>
                <a:cubicBezTo>
                  <a:pt x="246604" y="9243"/>
                  <a:pt x="244641" y="11884"/>
                  <a:pt x="243213" y="14828"/>
                </a:cubicBezTo>
                <a:cubicBezTo>
                  <a:pt x="242179" y="16969"/>
                  <a:pt x="241376" y="19199"/>
                  <a:pt x="240537" y="21429"/>
                </a:cubicBezTo>
                <a:cubicBezTo>
                  <a:pt x="240483" y="18396"/>
                  <a:pt x="240037" y="15363"/>
                  <a:pt x="239163" y="12455"/>
                </a:cubicBezTo>
                <a:cubicBezTo>
                  <a:pt x="239056" y="12044"/>
                  <a:pt x="238896" y="11616"/>
                  <a:pt x="238574" y="11331"/>
                </a:cubicBezTo>
                <a:cubicBezTo>
                  <a:pt x="238271" y="11045"/>
                  <a:pt x="237825" y="10956"/>
                  <a:pt x="237415" y="10884"/>
                </a:cubicBezTo>
                <a:cubicBezTo>
                  <a:pt x="233346" y="10189"/>
                  <a:pt x="229171" y="10438"/>
                  <a:pt x="225050" y="10171"/>
                </a:cubicBezTo>
                <a:cubicBezTo>
                  <a:pt x="218930" y="9743"/>
                  <a:pt x="212952" y="8172"/>
                  <a:pt x="207029" y="6602"/>
                </a:cubicBezTo>
                <a:lnTo>
                  <a:pt x="207029" y="6602"/>
                </a:lnTo>
                <a:cubicBezTo>
                  <a:pt x="214488" y="11328"/>
                  <a:pt x="223335" y="13850"/>
                  <a:pt x="232165" y="13850"/>
                </a:cubicBezTo>
                <a:cubicBezTo>
                  <a:pt x="233937" y="13850"/>
                  <a:pt x="235709" y="13749"/>
                  <a:pt x="237468" y="13543"/>
                </a:cubicBezTo>
                <a:cubicBezTo>
                  <a:pt x="237602" y="13522"/>
                  <a:pt x="237740" y="13506"/>
                  <a:pt x="237873" y="13506"/>
                </a:cubicBezTo>
                <a:cubicBezTo>
                  <a:pt x="238076" y="13506"/>
                  <a:pt x="238270" y="13542"/>
                  <a:pt x="238432" y="13650"/>
                </a:cubicBezTo>
                <a:cubicBezTo>
                  <a:pt x="238717" y="13829"/>
                  <a:pt x="238824" y="14185"/>
                  <a:pt x="238913" y="14524"/>
                </a:cubicBezTo>
                <a:cubicBezTo>
                  <a:pt x="239556" y="16951"/>
                  <a:pt x="240037" y="19413"/>
                  <a:pt x="240359" y="21911"/>
                </a:cubicBezTo>
                <a:cubicBezTo>
                  <a:pt x="240252" y="22197"/>
                  <a:pt x="240144" y="22500"/>
                  <a:pt x="240037" y="22803"/>
                </a:cubicBezTo>
                <a:cubicBezTo>
                  <a:pt x="240002" y="22643"/>
                  <a:pt x="239984" y="22464"/>
                  <a:pt x="239984" y="22304"/>
                </a:cubicBezTo>
                <a:cubicBezTo>
                  <a:pt x="239984" y="22554"/>
                  <a:pt x="239966" y="22768"/>
                  <a:pt x="239966" y="23017"/>
                </a:cubicBezTo>
                <a:lnTo>
                  <a:pt x="239627" y="23892"/>
                </a:lnTo>
                <a:cubicBezTo>
                  <a:pt x="239020" y="25391"/>
                  <a:pt x="238342" y="26854"/>
                  <a:pt x="237539" y="28263"/>
                </a:cubicBezTo>
                <a:cubicBezTo>
                  <a:pt x="236737" y="29673"/>
                  <a:pt x="235862" y="31029"/>
                  <a:pt x="234952" y="32367"/>
                </a:cubicBezTo>
                <a:cubicBezTo>
                  <a:pt x="234024" y="33705"/>
                  <a:pt x="233079" y="35026"/>
                  <a:pt x="232115" y="36328"/>
                </a:cubicBezTo>
                <a:cubicBezTo>
                  <a:pt x="231152" y="37648"/>
                  <a:pt x="230224" y="38987"/>
                  <a:pt x="229296" y="40325"/>
                </a:cubicBezTo>
                <a:cubicBezTo>
                  <a:pt x="228226" y="41859"/>
                  <a:pt x="227209" y="43429"/>
                  <a:pt x="226209" y="45035"/>
                </a:cubicBezTo>
                <a:cubicBezTo>
                  <a:pt x="227815" y="39772"/>
                  <a:pt x="228707" y="34312"/>
                  <a:pt x="228832" y="28816"/>
                </a:cubicBezTo>
                <a:cubicBezTo>
                  <a:pt x="228850" y="27942"/>
                  <a:pt x="228850" y="27032"/>
                  <a:pt x="228458" y="26283"/>
                </a:cubicBezTo>
                <a:cubicBezTo>
                  <a:pt x="227762" y="24980"/>
                  <a:pt x="226174" y="24463"/>
                  <a:pt x="224746" y="24106"/>
                </a:cubicBezTo>
                <a:cubicBezTo>
                  <a:pt x="219429" y="22732"/>
                  <a:pt x="214112" y="21322"/>
                  <a:pt x="208777" y="19949"/>
                </a:cubicBezTo>
                <a:lnTo>
                  <a:pt x="208777" y="19949"/>
                </a:lnTo>
                <a:cubicBezTo>
                  <a:pt x="211525" y="22179"/>
                  <a:pt x="214665" y="23910"/>
                  <a:pt x="218037" y="25034"/>
                </a:cubicBezTo>
                <a:cubicBezTo>
                  <a:pt x="219840" y="25623"/>
                  <a:pt x="221767" y="26069"/>
                  <a:pt x="223265" y="27282"/>
                </a:cubicBezTo>
                <a:cubicBezTo>
                  <a:pt x="225192" y="28870"/>
                  <a:pt x="225995" y="31457"/>
                  <a:pt x="226388" y="33901"/>
                </a:cubicBezTo>
                <a:cubicBezTo>
                  <a:pt x="226977" y="37738"/>
                  <a:pt x="226834" y="41717"/>
                  <a:pt x="225906" y="45499"/>
                </a:cubicBezTo>
                <a:cubicBezTo>
                  <a:pt x="225282" y="46534"/>
                  <a:pt x="224657" y="47551"/>
                  <a:pt x="224086" y="48604"/>
                </a:cubicBezTo>
                <a:cubicBezTo>
                  <a:pt x="222480" y="51441"/>
                  <a:pt x="221089" y="54421"/>
                  <a:pt x="220000" y="57507"/>
                </a:cubicBezTo>
                <a:cubicBezTo>
                  <a:pt x="219822" y="58043"/>
                  <a:pt x="219643" y="58596"/>
                  <a:pt x="219465" y="59149"/>
                </a:cubicBezTo>
                <a:cubicBezTo>
                  <a:pt x="219804" y="55473"/>
                  <a:pt x="219786" y="51798"/>
                  <a:pt x="219393" y="48104"/>
                </a:cubicBezTo>
                <a:cubicBezTo>
                  <a:pt x="219340" y="47391"/>
                  <a:pt x="219251" y="46659"/>
                  <a:pt x="218894" y="46034"/>
                </a:cubicBezTo>
                <a:cubicBezTo>
                  <a:pt x="218484" y="45321"/>
                  <a:pt x="217823" y="44803"/>
                  <a:pt x="217127" y="44393"/>
                </a:cubicBezTo>
                <a:cubicBezTo>
                  <a:pt x="210972" y="40521"/>
                  <a:pt x="203121" y="41288"/>
                  <a:pt x="195913" y="40414"/>
                </a:cubicBezTo>
                <a:lnTo>
                  <a:pt x="195913" y="40414"/>
                </a:lnTo>
                <a:cubicBezTo>
                  <a:pt x="200070" y="42573"/>
                  <a:pt x="204531" y="44161"/>
                  <a:pt x="209098" y="45160"/>
                </a:cubicBezTo>
                <a:cubicBezTo>
                  <a:pt x="210651" y="45499"/>
                  <a:pt x="212256" y="45785"/>
                  <a:pt x="213737" y="46445"/>
                </a:cubicBezTo>
                <a:cubicBezTo>
                  <a:pt x="216842" y="47819"/>
                  <a:pt x="219090" y="50923"/>
                  <a:pt x="219429" y="54313"/>
                </a:cubicBezTo>
                <a:cubicBezTo>
                  <a:pt x="219732" y="57436"/>
                  <a:pt x="218020" y="60094"/>
                  <a:pt x="218412" y="63056"/>
                </a:cubicBezTo>
                <a:cubicBezTo>
                  <a:pt x="218127" y="64377"/>
                  <a:pt x="217877" y="65679"/>
                  <a:pt x="217609" y="67000"/>
                </a:cubicBezTo>
                <a:cubicBezTo>
                  <a:pt x="217306" y="68588"/>
                  <a:pt x="216967" y="70176"/>
                  <a:pt x="216503" y="71710"/>
                </a:cubicBezTo>
                <a:cubicBezTo>
                  <a:pt x="216057" y="73245"/>
                  <a:pt x="215504" y="74779"/>
                  <a:pt x="214915" y="76278"/>
                </a:cubicBezTo>
                <a:cubicBezTo>
                  <a:pt x="214273" y="77937"/>
                  <a:pt x="213559" y="79561"/>
                  <a:pt x="212827" y="81167"/>
                </a:cubicBezTo>
                <a:cubicBezTo>
                  <a:pt x="213006" y="78669"/>
                  <a:pt x="213184" y="76189"/>
                  <a:pt x="213363" y="73691"/>
                </a:cubicBezTo>
                <a:cubicBezTo>
                  <a:pt x="213452" y="72584"/>
                  <a:pt x="213505" y="71442"/>
                  <a:pt x="213202" y="70390"/>
                </a:cubicBezTo>
                <a:cubicBezTo>
                  <a:pt x="212792" y="68980"/>
                  <a:pt x="211775" y="67874"/>
                  <a:pt x="210740" y="66803"/>
                </a:cubicBezTo>
                <a:cubicBezTo>
                  <a:pt x="206047" y="61825"/>
                  <a:pt x="201194" y="57008"/>
                  <a:pt x="196341" y="52208"/>
                </a:cubicBezTo>
                <a:cubicBezTo>
                  <a:pt x="195698" y="51584"/>
                  <a:pt x="195074" y="50941"/>
                  <a:pt x="194414" y="50317"/>
                </a:cubicBezTo>
                <a:cubicBezTo>
                  <a:pt x="194271" y="50156"/>
                  <a:pt x="194093" y="49978"/>
                  <a:pt x="193861" y="49942"/>
                </a:cubicBezTo>
                <a:cubicBezTo>
                  <a:pt x="193810" y="49930"/>
                  <a:pt x="193758" y="49925"/>
                  <a:pt x="193707" y="49925"/>
                </a:cubicBezTo>
                <a:cubicBezTo>
                  <a:pt x="193451" y="49925"/>
                  <a:pt x="193191" y="50058"/>
                  <a:pt x="192969" y="50192"/>
                </a:cubicBezTo>
                <a:cubicBezTo>
                  <a:pt x="186902" y="53689"/>
                  <a:pt x="181710" y="58703"/>
                  <a:pt x="177963" y="64644"/>
                </a:cubicBezTo>
                <a:cubicBezTo>
                  <a:pt x="182013" y="62539"/>
                  <a:pt x="186081" y="60416"/>
                  <a:pt x="190167" y="58328"/>
                </a:cubicBezTo>
                <a:cubicBezTo>
                  <a:pt x="190970" y="57900"/>
                  <a:pt x="191809" y="57472"/>
                  <a:pt x="192719" y="57436"/>
                </a:cubicBezTo>
                <a:cubicBezTo>
                  <a:pt x="192775" y="57433"/>
                  <a:pt x="192831" y="57432"/>
                  <a:pt x="192886" y="57432"/>
                </a:cubicBezTo>
                <a:cubicBezTo>
                  <a:pt x="193840" y="57432"/>
                  <a:pt x="194733" y="57853"/>
                  <a:pt x="195609" y="58275"/>
                </a:cubicBezTo>
                <a:cubicBezTo>
                  <a:pt x="198571" y="59684"/>
                  <a:pt x="201533" y="61094"/>
                  <a:pt x="204495" y="62521"/>
                </a:cubicBezTo>
                <a:cubicBezTo>
                  <a:pt x="205958" y="63217"/>
                  <a:pt x="207439" y="63931"/>
                  <a:pt x="208634" y="65001"/>
                </a:cubicBezTo>
                <a:cubicBezTo>
                  <a:pt x="211132" y="67249"/>
                  <a:pt x="211989" y="70764"/>
                  <a:pt x="212239" y="74119"/>
                </a:cubicBezTo>
                <a:cubicBezTo>
                  <a:pt x="212417" y="76652"/>
                  <a:pt x="212292" y="79240"/>
                  <a:pt x="212506" y="81791"/>
                </a:cubicBezTo>
                <a:cubicBezTo>
                  <a:pt x="211989" y="82933"/>
                  <a:pt x="211507" y="84093"/>
                  <a:pt x="211007" y="85253"/>
                </a:cubicBezTo>
                <a:cubicBezTo>
                  <a:pt x="209812" y="88072"/>
                  <a:pt x="208777" y="91016"/>
                  <a:pt x="208153" y="94049"/>
                </a:cubicBezTo>
                <a:lnTo>
                  <a:pt x="206136" y="95084"/>
                </a:lnTo>
                <a:lnTo>
                  <a:pt x="205530" y="94816"/>
                </a:lnTo>
                <a:lnTo>
                  <a:pt x="205333" y="94227"/>
                </a:lnTo>
                <a:lnTo>
                  <a:pt x="206243" y="92657"/>
                </a:lnTo>
                <a:lnTo>
                  <a:pt x="207831" y="90356"/>
                </a:lnTo>
                <a:lnTo>
                  <a:pt x="203924" y="93139"/>
                </a:lnTo>
                <a:lnTo>
                  <a:pt x="205369" y="90873"/>
                </a:lnTo>
                <a:lnTo>
                  <a:pt x="202372" y="93068"/>
                </a:lnTo>
                <a:lnTo>
                  <a:pt x="203210" y="91337"/>
                </a:lnTo>
                <a:lnTo>
                  <a:pt x="204798" y="88607"/>
                </a:lnTo>
                <a:lnTo>
                  <a:pt x="204870" y="87501"/>
                </a:lnTo>
                <a:lnTo>
                  <a:pt x="204870" y="87501"/>
                </a:lnTo>
                <a:lnTo>
                  <a:pt x="203585" y="88000"/>
                </a:lnTo>
                <a:lnTo>
                  <a:pt x="200998" y="90338"/>
                </a:lnTo>
                <a:lnTo>
                  <a:pt x="200605" y="89910"/>
                </a:lnTo>
                <a:lnTo>
                  <a:pt x="201319" y="87858"/>
                </a:lnTo>
                <a:lnTo>
                  <a:pt x="201319" y="86716"/>
                </a:lnTo>
                <a:lnTo>
                  <a:pt x="198821" y="89446"/>
                </a:lnTo>
                <a:lnTo>
                  <a:pt x="199909" y="86555"/>
                </a:lnTo>
                <a:lnTo>
                  <a:pt x="198321" y="88018"/>
                </a:lnTo>
                <a:lnTo>
                  <a:pt x="197572" y="88161"/>
                </a:lnTo>
                <a:lnTo>
                  <a:pt x="197108" y="87840"/>
                </a:lnTo>
                <a:lnTo>
                  <a:pt x="196787" y="87144"/>
                </a:lnTo>
                <a:lnTo>
                  <a:pt x="197429" y="84450"/>
                </a:lnTo>
                <a:lnTo>
                  <a:pt x="195502" y="87126"/>
                </a:lnTo>
                <a:lnTo>
                  <a:pt x="195966" y="84592"/>
                </a:lnTo>
                <a:lnTo>
                  <a:pt x="195556" y="83932"/>
                </a:lnTo>
                <a:lnTo>
                  <a:pt x="194200" y="85663"/>
                </a:lnTo>
                <a:lnTo>
                  <a:pt x="192969" y="87251"/>
                </a:lnTo>
                <a:lnTo>
                  <a:pt x="192969" y="87251"/>
                </a:lnTo>
                <a:lnTo>
                  <a:pt x="194200" y="82077"/>
                </a:lnTo>
                <a:lnTo>
                  <a:pt x="194200" y="82077"/>
                </a:lnTo>
                <a:lnTo>
                  <a:pt x="192594" y="84860"/>
                </a:lnTo>
                <a:lnTo>
                  <a:pt x="192041" y="84592"/>
                </a:lnTo>
                <a:lnTo>
                  <a:pt x="192433" y="81060"/>
                </a:lnTo>
                <a:lnTo>
                  <a:pt x="190631" y="85181"/>
                </a:lnTo>
                <a:lnTo>
                  <a:pt x="190399" y="83647"/>
                </a:lnTo>
                <a:lnTo>
                  <a:pt x="189471" y="84931"/>
                </a:lnTo>
                <a:lnTo>
                  <a:pt x="189150" y="83647"/>
                </a:lnTo>
                <a:lnTo>
                  <a:pt x="188526" y="83647"/>
                </a:lnTo>
                <a:lnTo>
                  <a:pt x="187883" y="83790"/>
                </a:lnTo>
                <a:lnTo>
                  <a:pt x="187580" y="81970"/>
                </a:lnTo>
                <a:lnTo>
                  <a:pt x="187170" y="80203"/>
                </a:lnTo>
                <a:lnTo>
                  <a:pt x="186046" y="84111"/>
                </a:lnTo>
                <a:lnTo>
                  <a:pt x="185528" y="83326"/>
                </a:lnTo>
                <a:lnTo>
                  <a:pt x="185011" y="82362"/>
                </a:lnTo>
                <a:lnTo>
                  <a:pt x="184404" y="82059"/>
                </a:lnTo>
                <a:lnTo>
                  <a:pt x="183833" y="81274"/>
                </a:lnTo>
                <a:lnTo>
                  <a:pt x="183102" y="84378"/>
                </a:lnTo>
                <a:lnTo>
                  <a:pt x="182584" y="79864"/>
                </a:lnTo>
                <a:lnTo>
                  <a:pt x="181906" y="83308"/>
                </a:lnTo>
                <a:lnTo>
                  <a:pt x="181264" y="81024"/>
                </a:lnTo>
                <a:lnTo>
                  <a:pt x="180657" y="82362"/>
                </a:lnTo>
                <a:lnTo>
                  <a:pt x="180033" y="82202"/>
                </a:lnTo>
                <a:lnTo>
                  <a:pt x="179355" y="81113"/>
                </a:lnTo>
                <a:lnTo>
                  <a:pt x="178659" y="80614"/>
                </a:lnTo>
                <a:lnTo>
                  <a:pt x="178462" y="84931"/>
                </a:lnTo>
                <a:lnTo>
                  <a:pt x="177303" y="80221"/>
                </a:lnTo>
                <a:lnTo>
                  <a:pt x="177303" y="85038"/>
                </a:lnTo>
                <a:lnTo>
                  <a:pt x="175911" y="80025"/>
                </a:lnTo>
                <a:lnTo>
                  <a:pt x="175750" y="83022"/>
                </a:lnTo>
                <a:lnTo>
                  <a:pt x="175625" y="85556"/>
                </a:lnTo>
                <a:lnTo>
                  <a:pt x="174537" y="83147"/>
                </a:lnTo>
                <a:lnTo>
                  <a:pt x="173591" y="81863"/>
                </a:lnTo>
                <a:lnTo>
                  <a:pt x="173788" y="85306"/>
                </a:lnTo>
                <a:lnTo>
                  <a:pt x="173788" y="85306"/>
                </a:lnTo>
                <a:lnTo>
                  <a:pt x="173163" y="85253"/>
                </a:lnTo>
                <a:lnTo>
                  <a:pt x="171343" y="81060"/>
                </a:lnTo>
                <a:lnTo>
                  <a:pt x="171040" y="82398"/>
                </a:lnTo>
                <a:lnTo>
                  <a:pt x="171093" y="84592"/>
                </a:lnTo>
                <a:lnTo>
                  <a:pt x="169488" y="81880"/>
                </a:lnTo>
                <a:lnTo>
                  <a:pt x="170362" y="86109"/>
                </a:lnTo>
                <a:lnTo>
                  <a:pt x="168453" y="82897"/>
                </a:lnTo>
                <a:lnTo>
                  <a:pt x="168256" y="84093"/>
                </a:lnTo>
                <a:lnTo>
                  <a:pt x="167703" y="84378"/>
                </a:lnTo>
                <a:lnTo>
                  <a:pt x="166258" y="82755"/>
                </a:lnTo>
                <a:lnTo>
                  <a:pt x="167846" y="87572"/>
                </a:lnTo>
                <a:lnTo>
                  <a:pt x="165080" y="83415"/>
                </a:lnTo>
                <a:lnTo>
                  <a:pt x="164581" y="83932"/>
                </a:lnTo>
                <a:lnTo>
                  <a:pt x="165544" y="87001"/>
                </a:lnTo>
                <a:lnTo>
                  <a:pt x="163350" y="84485"/>
                </a:lnTo>
                <a:lnTo>
                  <a:pt x="163421" y="85895"/>
                </a:lnTo>
                <a:lnTo>
                  <a:pt x="165063" y="89660"/>
                </a:lnTo>
                <a:lnTo>
                  <a:pt x="164331" y="89571"/>
                </a:lnTo>
                <a:lnTo>
                  <a:pt x="161441" y="86430"/>
                </a:lnTo>
                <a:lnTo>
                  <a:pt x="161637" y="87804"/>
                </a:lnTo>
                <a:lnTo>
                  <a:pt x="160923" y="87929"/>
                </a:lnTo>
                <a:lnTo>
                  <a:pt x="161298" y="89410"/>
                </a:lnTo>
                <a:lnTo>
                  <a:pt x="161655" y="90802"/>
                </a:lnTo>
                <a:lnTo>
                  <a:pt x="161655" y="90802"/>
                </a:lnTo>
                <a:lnTo>
                  <a:pt x="160780" y="90712"/>
                </a:lnTo>
                <a:lnTo>
                  <a:pt x="160620" y="90570"/>
                </a:lnTo>
                <a:lnTo>
                  <a:pt x="160709" y="90159"/>
                </a:lnTo>
                <a:lnTo>
                  <a:pt x="160495" y="90480"/>
                </a:lnTo>
                <a:lnTo>
                  <a:pt x="158925" y="89232"/>
                </a:lnTo>
                <a:lnTo>
                  <a:pt x="158943" y="89124"/>
                </a:lnTo>
                <a:lnTo>
                  <a:pt x="158943" y="89124"/>
                </a:lnTo>
                <a:lnTo>
                  <a:pt x="158889" y="89214"/>
                </a:lnTo>
                <a:lnTo>
                  <a:pt x="157890" y="88429"/>
                </a:lnTo>
                <a:lnTo>
                  <a:pt x="157283" y="88785"/>
                </a:lnTo>
                <a:lnTo>
                  <a:pt x="158407" y="90338"/>
                </a:lnTo>
                <a:lnTo>
                  <a:pt x="157783" y="91729"/>
                </a:lnTo>
                <a:lnTo>
                  <a:pt x="156302" y="90641"/>
                </a:lnTo>
                <a:lnTo>
                  <a:pt x="156302" y="90641"/>
                </a:lnTo>
                <a:lnTo>
                  <a:pt x="157551" y="92265"/>
                </a:lnTo>
                <a:lnTo>
                  <a:pt x="157158" y="93210"/>
                </a:lnTo>
                <a:lnTo>
                  <a:pt x="157140" y="93210"/>
                </a:lnTo>
                <a:lnTo>
                  <a:pt x="156926" y="91712"/>
                </a:lnTo>
                <a:lnTo>
                  <a:pt x="156213" y="92711"/>
                </a:lnTo>
                <a:lnTo>
                  <a:pt x="155981" y="92568"/>
                </a:lnTo>
                <a:lnTo>
                  <a:pt x="155767" y="91729"/>
                </a:lnTo>
                <a:lnTo>
                  <a:pt x="155142" y="91729"/>
                </a:lnTo>
                <a:lnTo>
                  <a:pt x="154500" y="91890"/>
                </a:lnTo>
                <a:lnTo>
                  <a:pt x="154196" y="90070"/>
                </a:lnTo>
                <a:lnTo>
                  <a:pt x="153786" y="88304"/>
                </a:lnTo>
                <a:lnTo>
                  <a:pt x="152644" y="92211"/>
                </a:lnTo>
                <a:lnTo>
                  <a:pt x="152145" y="91426"/>
                </a:lnTo>
                <a:lnTo>
                  <a:pt x="151627" y="90463"/>
                </a:lnTo>
                <a:lnTo>
                  <a:pt x="151020" y="90159"/>
                </a:lnTo>
                <a:lnTo>
                  <a:pt x="150449" y="89374"/>
                </a:lnTo>
                <a:lnTo>
                  <a:pt x="149700" y="92479"/>
                </a:lnTo>
                <a:lnTo>
                  <a:pt x="149201" y="87965"/>
                </a:lnTo>
                <a:lnTo>
                  <a:pt x="148522" y="91408"/>
                </a:lnTo>
                <a:lnTo>
                  <a:pt x="147880" y="89124"/>
                </a:lnTo>
                <a:lnTo>
                  <a:pt x="147273" y="90463"/>
                </a:lnTo>
                <a:lnTo>
                  <a:pt x="146649" y="90302"/>
                </a:lnTo>
                <a:lnTo>
                  <a:pt x="145953" y="89214"/>
                </a:lnTo>
                <a:lnTo>
                  <a:pt x="145275" y="88696"/>
                </a:lnTo>
                <a:lnTo>
                  <a:pt x="145061" y="93032"/>
                </a:lnTo>
                <a:lnTo>
                  <a:pt x="143901" y="88322"/>
                </a:lnTo>
                <a:lnTo>
                  <a:pt x="143901" y="93139"/>
                </a:lnTo>
                <a:lnTo>
                  <a:pt x="142527" y="88125"/>
                </a:lnTo>
                <a:lnTo>
                  <a:pt x="142367" y="91105"/>
                </a:lnTo>
                <a:lnTo>
                  <a:pt x="142242" y="93656"/>
                </a:lnTo>
                <a:lnTo>
                  <a:pt x="141136" y="91248"/>
                </a:lnTo>
                <a:lnTo>
                  <a:pt x="140208" y="89945"/>
                </a:lnTo>
                <a:lnTo>
                  <a:pt x="140208" y="89945"/>
                </a:lnTo>
                <a:lnTo>
                  <a:pt x="140404" y="93407"/>
                </a:lnTo>
                <a:lnTo>
                  <a:pt x="140404" y="93407"/>
                </a:lnTo>
                <a:lnTo>
                  <a:pt x="139780" y="93335"/>
                </a:lnTo>
                <a:lnTo>
                  <a:pt x="137960" y="89142"/>
                </a:lnTo>
                <a:lnTo>
                  <a:pt x="137656" y="90480"/>
                </a:lnTo>
                <a:lnTo>
                  <a:pt x="137710" y="92693"/>
                </a:lnTo>
                <a:lnTo>
                  <a:pt x="137710" y="92693"/>
                </a:lnTo>
                <a:lnTo>
                  <a:pt x="136104" y="89981"/>
                </a:lnTo>
                <a:lnTo>
                  <a:pt x="136978" y="94210"/>
                </a:lnTo>
                <a:lnTo>
                  <a:pt x="135069" y="90998"/>
                </a:lnTo>
                <a:lnTo>
                  <a:pt x="134873" y="92176"/>
                </a:lnTo>
                <a:lnTo>
                  <a:pt x="134320" y="92461"/>
                </a:lnTo>
                <a:lnTo>
                  <a:pt x="132874" y="90837"/>
                </a:lnTo>
                <a:lnTo>
                  <a:pt x="132874" y="90837"/>
                </a:lnTo>
                <a:lnTo>
                  <a:pt x="134445" y="95655"/>
                </a:lnTo>
                <a:lnTo>
                  <a:pt x="134445" y="95655"/>
                </a:lnTo>
                <a:lnTo>
                  <a:pt x="131679" y="91515"/>
                </a:lnTo>
                <a:lnTo>
                  <a:pt x="131197" y="92015"/>
                </a:lnTo>
                <a:lnTo>
                  <a:pt x="132161" y="95102"/>
                </a:lnTo>
                <a:lnTo>
                  <a:pt x="129966" y="92586"/>
                </a:lnTo>
                <a:lnTo>
                  <a:pt x="130037" y="93978"/>
                </a:lnTo>
                <a:lnTo>
                  <a:pt x="131679" y="97760"/>
                </a:lnTo>
                <a:lnTo>
                  <a:pt x="130947" y="97671"/>
                </a:lnTo>
                <a:lnTo>
                  <a:pt x="128057" y="94513"/>
                </a:lnTo>
                <a:lnTo>
                  <a:pt x="128253" y="95905"/>
                </a:lnTo>
                <a:lnTo>
                  <a:pt x="127540" y="96012"/>
                </a:lnTo>
                <a:lnTo>
                  <a:pt x="127914" y="97510"/>
                </a:lnTo>
                <a:lnTo>
                  <a:pt x="128271" y="98902"/>
                </a:lnTo>
                <a:lnTo>
                  <a:pt x="128271" y="98902"/>
                </a:lnTo>
                <a:lnTo>
                  <a:pt x="127397" y="98813"/>
                </a:lnTo>
                <a:lnTo>
                  <a:pt x="124524" y="96529"/>
                </a:lnTo>
                <a:lnTo>
                  <a:pt x="123917" y="96886"/>
                </a:lnTo>
                <a:lnTo>
                  <a:pt x="126380" y="100330"/>
                </a:lnTo>
                <a:lnTo>
                  <a:pt x="127076" y="101793"/>
                </a:lnTo>
                <a:lnTo>
                  <a:pt x="123115" y="98902"/>
                </a:lnTo>
                <a:lnTo>
                  <a:pt x="123543" y="98296"/>
                </a:lnTo>
                <a:lnTo>
                  <a:pt x="123543" y="98296"/>
                </a:lnTo>
                <a:lnTo>
                  <a:pt x="120438" y="100526"/>
                </a:lnTo>
                <a:lnTo>
                  <a:pt x="121598" y="98706"/>
                </a:lnTo>
                <a:lnTo>
                  <a:pt x="119153" y="100544"/>
                </a:lnTo>
                <a:lnTo>
                  <a:pt x="119153" y="100544"/>
                </a:lnTo>
                <a:lnTo>
                  <a:pt x="119814" y="99152"/>
                </a:lnTo>
                <a:lnTo>
                  <a:pt x="121063" y="96993"/>
                </a:lnTo>
                <a:lnTo>
                  <a:pt x="121134" y="96101"/>
                </a:lnTo>
                <a:lnTo>
                  <a:pt x="121134" y="96101"/>
                </a:lnTo>
                <a:lnTo>
                  <a:pt x="120117" y="96511"/>
                </a:lnTo>
                <a:lnTo>
                  <a:pt x="118065" y="98331"/>
                </a:lnTo>
                <a:lnTo>
                  <a:pt x="117726" y="97992"/>
                </a:lnTo>
                <a:lnTo>
                  <a:pt x="118297" y="96369"/>
                </a:lnTo>
                <a:lnTo>
                  <a:pt x="118297" y="95459"/>
                </a:lnTo>
                <a:lnTo>
                  <a:pt x="116317" y="97618"/>
                </a:lnTo>
                <a:lnTo>
                  <a:pt x="117191" y="95334"/>
                </a:lnTo>
                <a:lnTo>
                  <a:pt x="117191" y="95334"/>
                </a:lnTo>
                <a:lnTo>
                  <a:pt x="115924" y="96493"/>
                </a:lnTo>
                <a:lnTo>
                  <a:pt x="115317" y="96601"/>
                </a:lnTo>
                <a:lnTo>
                  <a:pt x="114925" y="96333"/>
                </a:lnTo>
                <a:lnTo>
                  <a:pt x="114693" y="95780"/>
                </a:lnTo>
                <a:lnTo>
                  <a:pt x="115192" y="93639"/>
                </a:lnTo>
                <a:lnTo>
                  <a:pt x="113640" y="95780"/>
                </a:lnTo>
                <a:lnTo>
                  <a:pt x="114015" y="93764"/>
                </a:lnTo>
                <a:lnTo>
                  <a:pt x="113711" y="93228"/>
                </a:lnTo>
                <a:lnTo>
                  <a:pt x="112605" y="94620"/>
                </a:lnTo>
                <a:lnTo>
                  <a:pt x="111624" y="95887"/>
                </a:lnTo>
                <a:lnTo>
                  <a:pt x="112587" y="91765"/>
                </a:lnTo>
                <a:lnTo>
                  <a:pt x="111303" y="93960"/>
                </a:lnTo>
                <a:lnTo>
                  <a:pt x="110857" y="93746"/>
                </a:lnTo>
                <a:lnTo>
                  <a:pt x="111160" y="90927"/>
                </a:lnTo>
                <a:lnTo>
                  <a:pt x="109733" y="94210"/>
                </a:lnTo>
                <a:lnTo>
                  <a:pt x="109554" y="92978"/>
                </a:lnTo>
                <a:lnTo>
                  <a:pt x="108823" y="94031"/>
                </a:lnTo>
                <a:lnTo>
                  <a:pt x="108555" y="93014"/>
                </a:lnTo>
                <a:lnTo>
                  <a:pt x="108055" y="93014"/>
                </a:lnTo>
                <a:lnTo>
                  <a:pt x="107556" y="93139"/>
                </a:lnTo>
                <a:lnTo>
                  <a:pt x="107306" y="91676"/>
                </a:lnTo>
                <a:lnTo>
                  <a:pt x="107003" y="90266"/>
                </a:lnTo>
                <a:lnTo>
                  <a:pt x="106075" y="93371"/>
                </a:lnTo>
                <a:lnTo>
                  <a:pt x="105682" y="92747"/>
                </a:lnTo>
                <a:lnTo>
                  <a:pt x="105254" y="91979"/>
                </a:lnTo>
                <a:lnTo>
                  <a:pt x="104790" y="91729"/>
                </a:lnTo>
                <a:lnTo>
                  <a:pt x="104326" y="91105"/>
                </a:lnTo>
                <a:lnTo>
                  <a:pt x="103737" y="93585"/>
                </a:lnTo>
                <a:lnTo>
                  <a:pt x="103345" y="89999"/>
                </a:lnTo>
                <a:lnTo>
                  <a:pt x="102810" y="92747"/>
                </a:lnTo>
                <a:lnTo>
                  <a:pt x="102292" y="90909"/>
                </a:lnTo>
                <a:lnTo>
                  <a:pt x="101828" y="91979"/>
                </a:lnTo>
                <a:lnTo>
                  <a:pt x="101329" y="91872"/>
                </a:lnTo>
                <a:lnTo>
                  <a:pt x="100776" y="90998"/>
                </a:lnTo>
                <a:lnTo>
                  <a:pt x="100240" y="90605"/>
                </a:lnTo>
                <a:lnTo>
                  <a:pt x="100080" y="94031"/>
                </a:lnTo>
                <a:lnTo>
                  <a:pt x="99330" y="90338"/>
                </a:lnTo>
                <a:lnTo>
                  <a:pt x="99330" y="94174"/>
                </a:lnTo>
                <a:lnTo>
                  <a:pt x="98224" y="90159"/>
                </a:lnTo>
                <a:lnTo>
                  <a:pt x="98117" y="92515"/>
                </a:lnTo>
                <a:lnTo>
                  <a:pt x="98010" y="94549"/>
                </a:lnTo>
                <a:lnTo>
                  <a:pt x="97136" y="92622"/>
                </a:lnTo>
                <a:lnTo>
                  <a:pt x="96404" y="91605"/>
                </a:lnTo>
                <a:lnTo>
                  <a:pt x="96565" y="94352"/>
                </a:lnTo>
                <a:lnTo>
                  <a:pt x="96065" y="94281"/>
                </a:lnTo>
                <a:lnTo>
                  <a:pt x="95815" y="93728"/>
                </a:lnTo>
                <a:lnTo>
                  <a:pt x="95869" y="93585"/>
                </a:lnTo>
                <a:lnTo>
                  <a:pt x="95762" y="93549"/>
                </a:lnTo>
                <a:lnTo>
                  <a:pt x="94620" y="90927"/>
                </a:lnTo>
                <a:lnTo>
                  <a:pt x="94388" y="91997"/>
                </a:lnTo>
                <a:lnTo>
                  <a:pt x="94388" y="92461"/>
                </a:lnTo>
                <a:lnTo>
                  <a:pt x="93728" y="92532"/>
                </a:lnTo>
                <a:lnTo>
                  <a:pt x="93549" y="92229"/>
                </a:lnTo>
                <a:lnTo>
                  <a:pt x="94513" y="91176"/>
                </a:lnTo>
                <a:lnTo>
                  <a:pt x="93192" y="91605"/>
                </a:lnTo>
                <a:lnTo>
                  <a:pt x="93175" y="91551"/>
                </a:lnTo>
                <a:lnTo>
                  <a:pt x="93175" y="91605"/>
                </a:lnTo>
                <a:lnTo>
                  <a:pt x="91337" y="92193"/>
                </a:lnTo>
                <a:lnTo>
                  <a:pt x="93585" y="90124"/>
                </a:lnTo>
                <a:lnTo>
                  <a:pt x="93585" y="90124"/>
                </a:lnTo>
                <a:lnTo>
                  <a:pt x="89303" y="92086"/>
                </a:lnTo>
                <a:lnTo>
                  <a:pt x="92461" y="89285"/>
                </a:lnTo>
                <a:lnTo>
                  <a:pt x="92461" y="88446"/>
                </a:lnTo>
                <a:lnTo>
                  <a:pt x="89035" y="90195"/>
                </a:lnTo>
                <a:lnTo>
                  <a:pt x="88446" y="89927"/>
                </a:lnTo>
                <a:lnTo>
                  <a:pt x="88232" y="89339"/>
                </a:lnTo>
                <a:lnTo>
                  <a:pt x="89160" y="87768"/>
                </a:lnTo>
                <a:lnTo>
                  <a:pt x="90730" y="85467"/>
                </a:lnTo>
                <a:lnTo>
                  <a:pt x="90730" y="85467"/>
                </a:lnTo>
                <a:lnTo>
                  <a:pt x="86840" y="88250"/>
                </a:lnTo>
                <a:lnTo>
                  <a:pt x="88286" y="85984"/>
                </a:lnTo>
                <a:lnTo>
                  <a:pt x="85252" y="88322"/>
                </a:lnTo>
                <a:lnTo>
                  <a:pt x="86091" y="86591"/>
                </a:lnTo>
                <a:lnTo>
                  <a:pt x="87679" y="83861"/>
                </a:lnTo>
                <a:lnTo>
                  <a:pt x="87750" y="82755"/>
                </a:lnTo>
                <a:lnTo>
                  <a:pt x="87750" y="82755"/>
                </a:lnTo>
                <a:lnTo>
                  <a:pt x="86484" y="83254"/>
                </a:lnTo>
                <a:lnTo>
                  <a:pt x="83896" y="85556"/>
                </a:lnTo>
                <a:lnTo>
                  <a:pt x="83486" y="85128"/>
                </a:lnTo>
                <a:lnTo>
                  <a:pt x="84200" y="83076"/>
                </a:lnTo>
                <a:lnTo>
                  <a:pt x="84200" y="81934"/>
                </a:lnTo>
                <a:lnTo>
                  <a:pt x="81702" y="84682"/>
                </a:lnTo>
                <a:lnTo>
                  <a:pt x="81702" y="84682"/>
                </a:lnTo>
                <a:lnTo>
                  <a:pt x="82790" y="81809"/>
                </a:lnTo>
                <a:lnTo>
                  <a:pt x="82790" y="81809"/>
                </a:lnTo>
                <a:lnTo>
                  <a:pt x="81202" y="83254"/>
                </a:lnTo>
                <a:lnTo>
                  <a:pt x="80453" y="83415"/>
                </a:lnTo>
                <a:lnTo>
                  <a:pt x="79989" y="83076"/>
                </a:lnTo>
                <a:lnTo>
                  <a:pt x="79668" y="82398"/>
                </a:lnTo>
                <a:lnTo>
                  <a:pt x="80310" y="79686"/>
                </a:lnTo>
                <a:lnTo>
                  <a:pt x="80310" y="79686"/>
                </a:lnTo>
                <a:lnTo>
                  <a:pt x="78383" y="82362"/>
                </a:lnTo>
                <a:lnTo>
                  <a:pt x="78847" y="79846"/>
                </a:lnTo>
                <a:lnTo>
                  <a:pt x="78454" y="79186"/>
                </a:lnTo>
                <a:lnTo>
                  <a:pt x="77081" y="80917"/>
                </a:lnTo>
                <a:lnTo>
                  <a:pt x="75849" y="82505"/>
                </a:lnTo>
                <a:lnTo>
                  <a:pt x="77081" y="77330"/>
                </a:lnTo>
                <a:lnTo>
                  <a:pt x="77081" y="77330"/>
                </a:lnTo>
                <a:lnTo>
                  <a:pt x="75475" y="80114"/>
                </a:lnTo>
                <a:lnTo>
                  <a:pt x="74922" y="79846"/>
                </a:lnTo>
                <a:lnTo>
                  <a:pt x="75332" y="76296"/>
                </a:lnTo>
                <a:lnTo>
                  <a:pt x="73512" y="80435"/>
                </a:lnTo>
                <a:lnTo>
                  <a:pt x="73298" y="78883"/>
                </a:lnTo>
                <a:lnTo>
                  <a:pt x="72352" y="80185"/>
                </a:lnTo>
                <a:lnTo>
                  <a:pt x="72049" y="78883"/>
                </a:lnTo>
                <a:lnTo>
                  <a:pt x="71424" y="78883"/>
                </a:lnTo>
                <a:lnTo>
                  <a:pt x="70782" y="79043"/>
                </a:lnTo>
                <a:lnTo>
                  <a:pt x="70461" y="77223"/>
                </a:lnTo>
                <a:lnTo>
                  <a:pt x="70068" y="75457"/>
                </a:lnTo>
                <a:lnTo>
                  <a:pt x="68926" y="79365"/>
                </a:lnTo>
                <a:lnTo>
                  <a:pt x="68409" y="78579"/>
                </a:lnTo>
                <a:lnTo>
                  <a:pt x="67892" y="77616"/>
                </a:lnTo>
                <a:lnTo>
                  <a:pt x="67303" y="77313"/>
                </a:lnTo>
                <a:lnTo>
                  <a:pt x="66714" y="76528"/>
                </a:lnTo>
                <a:lnTo>
                  <a:pt x="65982" y="79632"/>
                </a:lnTo>
                <a:lnTo>
                  <a:pt x="65465" y="75118"/>
                </a:lnTo>
                <a:lnTo>
                  <a:pt x="64787" y="78562"/>
                </a:lnTo>
                <a:lnTo>
                  <a:pt x="64145" y="76278"/>
                </a:lnTo>
                <a:lnTo>
                  <a:pt x="63556" y="77616"/>
                </a:lnTo>
                <a:lnTo>
                  <a:pt x="62913" y="77455"/>
                </a:lnTo>
                <a:lnTo>
                  <a:pt x="62235" y="76367"/>
                </a:lnTo>
                <a:lnTo>
                  <a:pt x="61540" y="75850"/>
                </a:lnTo>
                <a:lnTo>
                  <a:pt x="61343" y="80185"/>
                </a:lnTo>
                <a:lnTo>
                  <a:pt x="60184" y="75475"/>
                </a:lnTo>
                <a:lnTo>
                  <a:pt x="60184" y="80292"/>
                </a:lnTo>
                <a:lnTo>
                  <a:pt x="58792" y="75279"/>
                </a:lnTo>
                <a:lnTo>
                  <a:pt x="58649" y="78258"/>
                </a:lnTo>
                <a:lnTo>
                  <a:pt x="58506" y="80810"/>
                </a:lnTo>
                <a:lnTo>
                  <a:pt x="57418" y="78401"/>
                </a:lnTo>
                <a:lnTo>
                  <a:pt x="56472" y="77099"/>
                </a:lnTo>
                <a:lnTo>
                  <a:pt x="56669" y="80560"/>
                </a:lnTo>
                <a:lnTo>
                  <a:pt x="56669" y="80560"/>
                </a:lnTo>
                <a:lnTo>
                  <a:pt x="56044" y="80489"/>
                </a:lnTo>
                <a:lnTo>
                  <a:pt x="54224" y="76296"/>
                </a:lnTo>
                <a:lnTo>
                  <a:pt x="53939" y="77634"/>
                </a:lnTo>
                <a:lnTo>
                  <a:pt x="53974" y="79846"/>
                </a:lnTo>
                <a:lnTo>
                  <a:pt x="53974" y="79846"/>
                </a:lnTo>
                <a:lnTo>
                  <a:pt x="52368" y="77134"/>
                </a:lnTo>
                <a:lnTo>
                  <a:pt x="53243" y="81363"/>
                </a:lnTo>
                <a:lnTo>
                  <a:pt x="51351" y="78151"/>
                </a:lnTo>
                <a:lnTo>
                  <a:pt x="51137" y="79329"/>
                </a:lnTo>
                <a:lnTo>
                  <a:pt x="50656" y="79596"/>
                </a:lnTo>
                <a:cubicBezTo>
                  <a:pt x="49888" y="78223"/>
                  <a:pt x="49246" y="76742"/>
                  <a:pt x="48675" y="75279"/>
                </a:cubicBezTo>
                <a:cubicBezTo>
                  <a:pt x="48479" y="74101"/>
                  <a:pt x="48300" y="72888"/>
                  <a:pt x="48086" y="71710"/>
                </a:cubicBezTo>
                <a:cubicBezTo>
                  <a:pt x="48051" y="71460"/>
                  <a:pt x="48015" y="71210"/>
                  <a:pt x="47997" y="70978"/>
                </a:cubicBezTo>
                <a:lnTo>
                  <a:pt x="47979" y="70390"/>
                </a:lnTo>
                <a:cubicBezTo>
                  <a:pt x="47997" y="70033"/>
                  <a:pt x="48068" y="69694"/>
                  <a:pt x="48229" y="69373"/>
                </a:cubicBezTo>
                <a:cubicBezTo>
                  <a:pt x="48706" y="68507"/>
                  <a:pt x="49667" y="68269"/>
                  <a:pt x="50707" y="68269"/>
                </a:cubicBezTo>
                <a:cubicBezTo>
                  <a:pt x="51339" y="68269"/>
                  <a:pt x="52000" y="68357"/>
                  <a:pt x="52600" y="68445"/>
                </a:cubicBezTo>
                <a:cubicBezTo>
                  <a:pt x="53897" y="68652"/>
                  <a:pt x="55207" y="68733"/>
                  <a:pt x="56523" y="68733"/>
                </a:cubicBezTo>
                <a:cubicBezTo>
                  <a:pt x="58954" y="68733"/>
                  <a:pt x="61404" y="68455"/>
                  <a:pt x="63823" y="68177"/>
                </a:cubicBezTo>
                <a:cubicBezTo>
                  <a:pt x="68694" y="67624"/>
                  <a:pt x="73566" y="67071"/>
                  <a:pt x="78454" y="66518"/>
                </a:cubicBezTo>
                <a:cubicBezTo>
                  <a:pt x="70925" y="64609"/>
                  <a:pt x="63306" y="63235"/>
                  <a:pt x="55580" y="62360"/>
                </a:cubicBezTo>
                <a:cubicBezTo>
                  <a:pt x="55168" y="62315"/>
                  <a:pt x="54747" y="62269"/>
                  <a:pt x="54328" y="62269"/>
                </a:cubicBezTo>
                <a:cubicBezTo>
                  <a:pt x="53931" y="62269"/>
                  <a:pt x="53536" y="62310"/>
                  <a:pt x="53154" y="62432"/>
                </a:cubicBezTo>
                <a:cubicBezTo>
                  <a:pt x="52226" y="62717"/>
                  <a:pt x="51476" y="63449"/>
                  <a:pt x="50780" y="64163"/>
                </a:cubicBezTo>
                <a:lnTo>
                  <a:pt x="48514" y="66500"/>
                </a:lnTo>
                <a:cubicBezTo>
                  <a:pt x="48300" y="66750"/>
                  <a:pt x="48068" y="66982"/>
                  <a:pt x="47872" y="67249"/>
                </a:cubicBezTo>
                <a:cubicBezTo>
                  <a:pt x="47765" y="63788"/>
                  <a:pt x="47676" y="60309"/>
                  <a:pt x="47551" y="56847"/>
                </a:cubicBezTo>
                <a:cubicBezTo>
                  <a:pt x="51833" y="56633"/>
                  <a:pt x="56151" y="56401"/>
                  <a:pt x="60433" y="56205"/>
                </a:cubicBezTo>
                <a:cubicBezTo>
                  <a:pt x="60994" y="56174"/>
                  <a:pt x="61561" y="56142"/>
                  <a:pt x="62127" y="56142"/>
                </a:cubicBezTo>
                <a:cubicBezTo>
                  <a:pt x="62857" y="56142"/>
                  <a:pt x="63583" y="56194"/>
                  <a:pt x="64287" y="56365"/>
                </a:cubicBezTo>
                <a:cubicBezTo>
                  <a:pt x="65340" y="56597"/>
                  <a:pt x="66321" y="57079"/>
                  <a:pt x="67303" y="57561"/>
                </a:cubicBezTo>
                <a:cubicBezTo>
                  <a:pt x="69943" y="58863"/>
                  <a:pt x="72602" y="60166"/>
                  <a:pt x="75261" y="61468"/>
                </a:cubicBezTo>
                <a:cubicBezTo>
                  <a:pt x="73458" y="58328"/>
                  <a:pt x="70907" y="55598"/>
                  <a:pt x="67927" y="53546"/>
                </a:cubicBezTo>
                <a:cubicBezTo>
                  <a:pt x="67178" y="53064"/>
                  <a:pt x="66411" y="52565"/>
                  <a:pt x="65536" y="52404"/>
                </a:cubicBezTo>
                <a:cubicBezTo>
                  <a:pt x="65280" y="52360"/>
                  <a:pt x="65022" y="52341"/>
                  <a:pt x="64764" y="52341"/>
                </a:cubicBezTo>
                <a:cubicBezTo>
                  <a:pt x="64194" y="52341"/>
                  <a:pt x="63621" y="52431"/>
                  <a:pt x="63056" y="52529"/>
                </a:cubicBezTo>
                <a:lnTo>
                  <a:pt x="46802" y="55206"/>
                </a:lnTo>
                <a:cubicBezTo>
                  <a:pt x="46355" y="55259"/>
                  <a:pt x="45856" y="55384"/>
                  <a:pt x="45624" y="55777"/>
                </a:cubicBezTo>
                <a:cubicBezTo>
                  <a:pt x="45463" y="56044"/>
                  <a:pt x="45481" y="56365"/>
                  <a:pt x="45499" y="56651"/>
                </a:cubicBezTo>
                <a:cubicBezTo>
                  <a:pt x="45749" y="60915"/>
                  <a:pt x="46284" y="65144"/>
                  <a:pt x="47069" y="69337"/>
                </a:cubicBezTo>
                <a:cubicBezTo>
                  <a:pt x="47016" y="70122"/>
                  <a:pt x="47176" y="70925"/>
                  <a:pt x="47408" y="71710"/>
                </a:cubicBezTo>
                <a:cubicBezTo>
                  <a:pt x="46837" y="70051"/>
                  <a:pt x="46284" y="68409"/>
                  <a:pt x="45660" y="66768"/>
                </a:cubicBezTo>
                <a:cubicBezTo>
                  <a:pt x="45196" y="65572"/>
                  <a:pt x="44696" y="64359"/>
                  <a:pt x="44125" y="63235"/>
                </a:cubicBezTo>
                <a:cubicBezTo>
                  <a:pt x="43536" y="62075"/>
                  <a:pt x="42894" y="60951"/>
                  <a:pt x="42234" y="59863"/>
                </a:cubicBezTo>
                <a:cubicBezTo>
                  <a:pt x="41716" y="59042"/>
                  <a:pt x="41217" y="58185"/>
                  <a:pt x="40717" y="57365"/>
                </a:cubicBezTo>
                <a:cubicBezTo>
                  <a:pt x="40628" y="56811"/>
                  <a:pt x="40646" y="56223"/>
                  <a:pt x="40771" y="55670"/>
                </a:cubicBezTo>
                <a:cubicBezTo>
                  <a:pt x="41038" y="54510"/>
                  <a:pt x="41716" y="53475"/>
                  <a:pt x="42412" y="52494"/>
                </a:cubicBezTo>
                <a:cubicBezTo>
                  <a:pt x="43626" y="50745"/>
                  <a:pt x="44928" y="48996"/>
                  <a:pt x="46248" y="47301"/>
                </a:cubicBezTo>
                <a:cubicBezTo>
                  <a:pt x="46748" y="46659"/>
                  <a:pt x="47265" y="45981"/>
                  <a:pt x="47961" y="45571"/>
                </a:cubicBezTo>
                <a:cubicBezTo>
                  <a:pt x="49103" y="44857"/>
                  <a:pt x="50495" y="44803"/>
                  <a:pt x="51815" y="44714"/>
                </a:cubicBezTo>
                <a:cubicBezTo>
                  <a:pt x="58042" y="44322"/>
                  <a:pt x="64198" y="42662"/>
                  <a:pt x="69801" y="39879"/>
                </a:cubicBezTo>
                <a:lnTo>
                  <a:pt x="69801" y="39879"/>
                </a:lnTo>
                <a:cubicBezTo>
                  <a:pt x="62896" y="40521"/>
                  <a:pt x="56062" y="41610"/>
                  <a:pt x="49317" y="43162"/>
                </a:cubicBezTo>
                <a:cubicBezTo>
                  <a:pt x="48265" y="43394"/>
                  <a:pt x="47176" y="43661"/>
                  <a:pt x="46355" y="44339"/>
                </a:cubicBezTo>
                <a:cubicBezTo>
                  <a:pt x="45749" y="44821"/>
                  <a:pt x="45356" y="45481"/>
                  <a:pt x="44928" y="46124"/>
                </a:cubicBezTo>
                <a:lnTo>
                  <a:pt x="41288" y="51851"/>
                </a:lnTo>
                <a:cubicBezTo>
                  <a:pt x="40717" y="52743"/>
                  <a:pt x="40146" y="53689"/>
                  <a:pt x="39914" y="54706"/>
                </a:cubicBezTo>
                <a:cubicBezTo>
                  <a:pt x="39825" y="55045"/>
                  <a:pt x="39789" y="55420"/>
                  <a:pt x="39825" y="55777"/>
                </a:cubicBezTo>
                <a:cubicBezTo>
                  <a:pt x="39343" y="54902"/>
                  <a:pt x="38933" y="53992"/>
                  <a:pt x="38523" y="53100"/>
                </a:cubicBezTo>
                <a:cubicBezTo>
                  <a:pt x="37523" y="50763"/>
                  <a:pt x="36738" y="48301"/>
                  <a:pt x="36167" y="45803"/>
                </a:cubicBezTo>
                <a:cubicBezTo>
                  <a:pt x="35989" y="45071"/>
                  <a:pt x="35828" y="44357"/>
                  <a:pt x="35668" y="43626"/>
                </a:cubicBezTo>
                <a:cubicBezTo>
                  <a:pt x="36203" y="41699"/>
                  <a:pt x="36881" y="39772"/>
                  <a:pt x="38308" y="38398"/>
                </a:cubicBezTo>
                <a:cubicBezTo>
                  <a:pt x="39058" y="37684"/>
                  <a:pt x="40003" y="37185"/>
                  <a:pt x="40860" y="36596"/>
                </a:cubicBezTo>
                <a:cubicBezTo>
                  <a:pt x="45142" y="33759"/>
                  <a:pt x="48158" y="29066"/>
                  <a:pt x="48889" y="23999"/>
                </a:cubicBezTo>
                <a:lnTo>
                  <a:pt x="48889" y="23999"/>
                </a:lnTo>
                <a:cubicBezTo>
                  <a:pt x="46373" y="27496"/>
                  <a:pt x="43322" y="30601"/>
                  <a:pt x="39825" y="33134"/>
                </a:cubicBezTo>
                <a:cubicBezTo>
                  <a:pt x="38772" y="33919"/>
                  <a:pt x="37630" y="34651"/>
                  <a:pt x="36881" y="35704"/>
                </a:cubicBezTo>
                <a:cubicBezTo>
                  <a:pt x="35686" y="37309"/>
                  <a:pt x="35329" y="39718"/>
                  <a:pt x="35364" y="41949"/>
                </a:cubicBezTo>
                <a:cubicBezTo>
                  <a:pt x="35132" y="40717"/>
                  <a:pt x="34936" y="39468"/>
                  <a:pt x="34758" y="38255"/>
                </a:cubicBezTo>
                <a:cubicBezTo>
                  <a:pt x="34579" y="36970"/>
                  <a:pt x="34419" y="35704"/>
                  <a:pt x="34258" y="34437"/>
                </a:cubicBezTo>
                <a:cubicBezTo>
                  <a:pt x="34115" y="33170"/>
                  <a:pt x="33973" y="31885"/>
                  <a:pt x="33776" y="30618"/>
                </a:cubicBezTo>
                <a:cubicBezTo>
                  <a:pt x="33598" y="29352"/>
                  <a:pt x="33366" y="28085"/>
                  <a:pt x="33081" y="26836"/>
                </a:cubicBezTo>
                <a:cubicBezTo>
                  <a:pt x="32795" y="25587"/>
                  <a:pt x="32385" y="24338"/>
                  <a:pt x="31939" y="23142"/>
                </a:cubicBezTo>
                <a:cubicBezTo>
                  <a:pt x="31921" y="23107"/>
                  <a:pt x="31921" y="23053"/>
                  <a:pt x="31903" y="23017"/>
                </a:cubicBezTo>
                <a:lnTo>
                  <a:pt x="31903" y="23017"/>
                </a:lnTo>
                <a:cubicBezTo>
                  <a:pt x="31988" y="23119"/>
                  <a:pt x="32073" y="23205"/>
                  <a:pt x="32142" y="23305"/>
                </a:cubicBezTo>
                <a:lnTo>
                  <a:pt x="32142" y="23305"/>
                </a:lnTo>
                <a:lnTo>
                  <a:pt x="31849" y="22875"/>
                </a:lnTo>
                <a:cubicBezTo>
                  <a:pt x="30957" y="20555"/>
                  <a:pt x="29940" y="18307"/>
                  <a:pt x="29227" y="15952"/>
                </a:cubicBezTo>
                <a:cubicBezTo>
                  <a:pt x="28459" y="13490"/>
                  <a:pt x="28192" y="10920"/>
                  <a:pt x="28174" y="8369"/>
                </a:cubicBezTo>
                <a:cubicBezTo>
                  <a:pt x="28138" y="5799"/>
                  <a:pt x="28352" y="3230"/>
                  <a:pt x="28549" y="661"/>
                </a:cubicBezTo>
                <a:lnTo>
                  <a:pt x="28549" y="661"/>
                </a:lnTo>
                <a:cubicBezTo>
                  <a:pt x="28334" y="3230"/>
                  <a:pt x="28102" y="5799"/>
                  <a:pt x="28102" y="8369"/>
                </a:cubicBezTo>
                <a:cubicBezTo>
                  <a:pt x="28138" y="10920"/>
                  <a:pt x="28370" y="13507"/>
                  <a:pt x="29119" y="15987"/>
                </a:cubicBezTo>
                <a:cubicBezTo>
                  <a:pt x="29619" y="17790"/>
                  <a:pt x="30333" y="19520"/>
                  <a:pt x="31029" y="21251"/>
                </a:cubicBezTo>
                <a:cubicBezTo>
                  <a:pt x="29227" y="19199"/>
                  <a:pt x="27121" y="17415"/>
                  <a:pt x="24802" y="16005"/>
                </a:cubicBezTo>
                <a:cubicBezTo>
                  <a:pt x="24516" y="15827"/>
                  <a:pt x="24213" y="15684"/>
                  <a:pt x="23874" y="15684"/>
                </a:cubicBezTo>
                <a:cubicBezTo>
                  <a:pt x="23535" y="15684"/>
                  <a:pt x="23249" y="15863"/>
                  <a:pt x="22964" y="16041"/>
                </a:cubicBezTo>
                <a:cubicBezTo>
                  <a:pt x="20216" y="17790"/>
                  <a:pt x="17896" y="20163"/>
                  <a:pt x="15327" y="22197"/>
                </a:cubicBezTo>
                <a:cubicBezTo>
                  <a:pt x="11544" y="25194"/>
                  <a:pt x="7191" y="27425"/>
                  <a:pt x="2891" y="29655"/>
                </a:cubicBezTo>
                <a:cubicBezTo>
                  <a:pt x="11134" y="28210"/>
                  <a:pt x="18878" y="23856"/>
                  <a:pt x="24391" y="17558"/>
                </a:cubicBezTo>
                <a:cubicBezTo>
                  <a:pt x="24570" y="17344"/>
                  <a:pt x="24748" y="17147"/>
                  <a:pt x="25016" y="17112"/>
                </a:cubicBezTo>
                <a:cubicBezTo>
                  <a:pt x="25052" y="17104"/>
                  <a:pt x="25088" y="17101"/>
                  <a:pt x="25123" y="17101"/>
                </a:cubicBezTo>
                <a:cubicBezTo>
                  <a:pt x="25346" y="17101"/>
                  <a:pt x="25547" y="17236"/>
                  <a:pt x="25747" y="17344"/>
                </a:cubicBezTo>
                <a:cubicBezTo>
                  <a:pt x="27621" y="18557"/>
                  <a:pt x="29387" y="19913"/>
                  <a:pt x="31082" y="21394"/>
                </a:cubicBezTo>
                <a:cubicBezTo>
                  <a:pt x="31207" y="21697"/>
                  <a:pt x="31314" y="22036"/>
                  <a:pt x="31457" y="22339"/>
                </a:cubicBezTo>
                <a:cubicBezTo>
                  <a:pt x="31368" y="22250"/>
                  <a:pt x="31278" y="22197"/>
                  <a:pt x="31189" y="22125"/>
                </a:cubicBezTo>
                <a:lnTo>
                  <a:pt x="31189" y="22125"/>
                </a:lnTo>
                <a:lnTo>
                  <a:pt x="31528" y="22518"/>
                </a:lnTo>
                <a:cubicBezTo>
                  <a:pt x="31617" y="22750"/>
                  <a:pt x="31707" y="23000"/>
                  <a:pt x="31796" y="23214"/>
                </a:cubicBezTo>
                <a:cubicBezTo>
                  <a:pt x="32242" y="24427"/>
                  <a:pt x="32617" y="25640"/>
                  <a:pt x="32884" y="26889"/>
                </a:cubicBezTo>
                <a:cubicBezTo>
                  <a:pt x="33170" y="28138"/>
                  <a:pt x="33366" y="29423"/>
                  <a:pt x="33544" y="30690"/>
                </a:cubicBezTo>
                <a:cubicBezTo>
                  <a:pt x="33723" y="31957"/>
                  <a:pt x="33866" y="33223"/>
                  <a:pt x="33991" y="34508"/>
                </a:cubicBezTo>
                <a:cubicBezTo>
                  <a:pt x="34133" y="35775"/>
                  <a:pt x="34294" y="37042"/>
                  <a:pt x="34472" y="38344"/>
                </a:cubicBezTo>
                <a:cubicBezTo>
                  <a:pt x="34669" y="39807"/>
                  <a:pt x="34883" y="41288"/>
                  <a:pt x="35150" y="42734"/>
                </a:cubicBezTo>
                <a:cubicBezTo>
                  <a:pt x="33313" y="38808"/>
                  <a:pt x="30922" y="35133"/>
                  <a:pt x="28085" y="31850"/>
                </a:cubicBezTo>
                <a:cubicBezTo>
                  <a:pt x="27639" y="31332"/>
                  <a:pt x="27157" y="30797"/>
                  <a:pt x="26497" y="30547"/>
                </a:cubicBezTo>
                <a:cubicBezTo>
                  <a:pt x="26240" y="30454"/>
                  <a:pt x="25978" y="30415"/>
                  <a:pt x="25714" y="30415"/>
                </a:cubicBezTo>
                <a:cubicBezTo>
                  <a:pt x="24860" y="30415"/>
                  <a:pt x="23982" y="30834"/>
                  <a:pt x="23178" y="31243"/>
                </a:cubicBezTo>
                <a:lnTo>
                  <a:pt x="11634" y="37292"/>
                </a:lnTo>
                <a:cubicBezTo>
                  <a:pt x="14417" y="37131"/>
                  <a:pt x="17183" y="36489"/>
                  <a:pt x="19752" y="35347"/>
                </a:cubicBezTo>
                <a:cubicBezTo>
                  <a:pt x="21126" y="34740"/>
                  <a:pt x="22482" y="33991"/>
                  <a:pt x="23981" y="33901"/>
                </a:cubicBezTo>
                <a:cubicBezTo>
                  <a:pt x="24070" y="33897"/>
                  <a:pt x="24160" y="33894"/>
                  <a:pt x="24249" y="33894"/>
                </a:cubicBezTo>
                <a:cubicBezTo>
                  <a:pt x="26112" y="33894"/>
                  <a:pt x="27869" y="34940"/>
                  <a:pt x="29334" y="36132"/>
                </a:cubicBezTo>
                <a:cubicBezTo>
                  <a:pt x="31725" y="38077"/>
                  <a:pt x="33723" y="40485"/>
                  <a:pt x="35222" y="43180"/>
                </a:cubicBezTo>
                <a:cubicBezTo>
                  <a:pt x="35400" y="44107"/>
                  <a:pt x="35579" y="45035"/>
                  <a:pt x="35810" y="45945"/>
                </a:cubicBezTo>
                <a:cubicBezTo>
                  <a:pt x="36381" y="48461"/>
                  <a:pt x="37149" y="50941"/>
                  <a:pt x="38148" y="53296"/>
                </a:cubicBezTo>
                <a:cubicBezTo>
                  <a:pt x="38326" y="53725"/>
                  <a:pt x="38523" y="54135"/>
                  <a:pt x="38701" y="54545"/>
                </a:cubicBezTo>
                <a:cubicBezTo>
                  <a:pt x="36935" y="52226"/>
                  <a:pt x="34972" y="50067"/>
                  <a:pt x="32813" y="48122"/>
                </a:cubicBezTo>
                <a:cubicBezTo>
                  <a:pt x="32385" y="47747"/>
                  <a:pt x="31939" y="47373"/>
                  <a:pt x="31403" y="47194"/>
                </a:cubicBezTo>
                <a:cubicBezTo>
                  <a:pt x="31100" y="47093"/>
                  <a:pt x="30773" y="47054"/>
                  <a:pt x="30442" y="47054"/>
                </a:cubicBezTo>
                <a:cubicBezTo>
                  <a:pt x="30131" y="47054"/>
                  <a:pt x="29815" y="47089"/>
                  <a:pt x="29512" y="47141"/>
                </a:cubicBezTo>
                <a:cubicBezTo>
                  <a:pt x="23874" y="48158"/>
                  <a:pt x="19681" y="52761"/>
                  <a:pt x="14988" y="56098"/>
                </a:cubicBezTo>
                <a:cubicBezTo>
                  <a:pt x="18557" y="55152"/>
                  <a:pt x="22018" y="53725"/>
                  <a:pt x="25230" y="51869"/>
                </a:cubicBezTo>
                <a:cubicBezTo>
                  <a:pt x="26318" y="51245"/>
                  <a:pt x="27424" y="50567"/>
                  <a:pt x="28620" y="50156"/>
                </a:cubicBezTo>
                <a:cubicBezTo>
                  <a:pt x="29373" y="49909"/>
                  <a:pt x="30161" y="49789"/>
                  <a:pt x="30950" y="49789"/>
                </a:cubicBezTo>
                <a:cubicBezTo>
                  <a:pt x="32834" y="49789"/>
                  <a:pt x="34718" y="50474"/>
                  <a:pt x="36114" y="51744"/>
                </a:cubicBezTo>
                <a:cubicBezTo>
                  <a:pt x="37969" y="53421"/>
                  <a:pt x="38344" y="55866"/>
                  <a:pt x="40200" y="57400"/>
                </a:cubicBezTo>
                <a:cubicBezTo>
                  <a:pt x="40735" y="58328"/>
                  <a:pt x="41270" y="59238"/>
                  <a:pt x="41806" y="60130"/>
                </a:cubicBezTo>
                <a:cubicBezTo>
                  <a:pt x="42448" y="61219"/>
                  <a:pt x="43090" y="62343"/>
                  <a:pt x="43661" y="63467"/>
                </a:cubicBezTo>
                <a:cubicBezTo>
                  <a:pt x="44214" y="64609"/>
                  <a:pt x="44696" y="65786"/>
                  <a:pt x="45142" y="67000"/>
                </a:cubicBezTo>
                <a:cubicBezTo>
                  <a:pt x="45642" y="68320"/>
                  <a:pt x="46088" y="69622"/>
                  <a:pt x="46534" y="70961"/>
                </a:cubicBezTo>
                <a:cubicBezTo>
                  <a:pt x="45303" y="69408"/>
                  <a:pt x="44107" y="67874"/>
                  <a:pt x="42876" y="66304"/>
                </a:cubicBezTo>
                <a:cubicBezTo>
                  <a:pt x="42341" y="65608"/>
                  <a:pt x="41788" y="64894"/>
                  <a:pt x="41021" y="64448"/>
                </a:cubicBezTo>
                <a:cubicBezTo>
                  <a:pt x="40039" y="63859"/>
                  <a:pt x="38844" y="63734"/>
                  <a:pt x="37684" y="63645"/>
                </a:cubicBezTo>
                <a:cubicBezTo>
                  <a:pt x="32295" y="63235"/>
                  <a:pt x="26907" y="63003"/>
                  <a:pt x="21501" y="62753"/>
                </a:cubicBezTo>
                <a:lnTo>
                  <a:pt x="19395" y="62664"/>
                </a:lnTo>
                <a:cubicBezTo>
                  <a:pt x="19344" y="62664"/>
                  <a:pt x="19290" y="62662"/>
                  <a:pt x="19236" y="62662"/>
                </a:cubicBezTo>
                <a:cubicBezTo>
                  <a:pt x="19100" y="62662"/>
                  <a:pt x="18962" y="62671"/>
                  <a:pt x="18860" y="62735"/>
                </a:cubicBezTo>
                <a:cubicBezTo>
                  <a:pt x="18628" y="62842"/>
                  <a:pt x="18539" y="63110"/>
                  <a:pt x="18450" y="63360"/>
                </a:cubicBezTo>
                <a:cubicBezTo>
                  <a:pt x="16755" y="68641"/>
                  <a:pt x="16380" y="74333"/>
                  <a:pt x="17343" y="79775"/>
                </a:cubicBezTo>
                <a:lnTo>
                  <a:pt x="21126" y="69605"/>
                </a:lnTo>
                <a:cubicBezTo>
                  <a:pt x="21376" y="68944"/>
                  <a:pt x="21643" y="68231"/>
                  <a:pt x="22161" y="67731"/>
                </a:cubicBezTo>
                <a:cubicBezTo>
                  <a:pt x="22732" y="67178"/>
                  <a:pt x="23517" y="66928"/>
                  <a:pt x="24302" y="66678"/>
                </a:cubicBezTo>
                <a:cubicBezTo>
                  <a:pt x="26764" y="65929"/>
                  <a:pt x="29262" y="65197"/>
                  <a:pt x="31742" y="64430"/>
                </a:cubicBezTo>
                <a:cubicBezTo>
                  <a:pt x="32973" y="64056"/>
                  <a:pt x="34205" y="63699"/>
                  <a:pt x="35471" y="63699"/>
                </a:cubicBezTo>
                <a:cubicBezTo>
                  <a:pt x="38130" y="63699"/>
                  <a:pt x="40503" y="65287"/>
                  <a:pt x="42430" y="67124"/>
                </a:cubicBezTo>
                <a:cubicBezTo>
                  <a:pt x="43875" y="68534"/>
                  <a:pt x="45178" y="70104"/>
                  <a:pt x="46659" y="71478"/>
                </a:cubicBezTo>
                <a:cubicBezTo>
                  <a:pt x="46980" y="72424"/>
                  <a:pt x="47283" y="73352"/>
                  <a:pt x="47622" y="74297"/>
                </a:cubicBezTo>
                <a:cubicBezTo>
                  <a:pt x="48086" y="75635"/>
                  <a:pt x="48621" y="76974"/>
                  <a:pt x="49210" y="78258"/>
                </a:cubicBezTo>
                <a:lnTo>
                  <a:pt x="50709" y="82826"/>
                </a:lnTo>
                <a:lnTo>
                  <a:pt x="50709" y="82826"/>
                </a:lnTo>
                <a:lnTo>
                  <a:pt x="47943" y="78687"/>
                </a:lnTo>
                <a:lnTo>
                  <a:pt x="47444" y="79204"/>
                </a:lnTo>
                <a:lnTo>
                  <a:pt x="48407" y="82273"/>
                </a:lnTo>
                <a:lnTo>
                  <a:pt x="46213" y="79757"/>
                </a:lnTo>
                <a:lnTo>
                  <a:pt x="46284" y="81167"/>
                </a:lnTo>
                <a:lnTo>
                  <a:pt x="47943" y="84931"/>
                </a:lnTo>
                <a:lnTo>
                  <a:pt x="47194" y="84842"/>
                </a:lnTo>
                <a:lnTo>
                  <a:pt x="44304" y="81702"/>
                </a:lnTo>
                <a:lnTo>
                  <a:pt x="44304" y="81702"/>
                </a:lnTo>
                <a:lnTo>
                  <a:pt x="44500" y="83076"/>
                </a:lnTo>
                <a:lnTo>
                  <a:pt x="43786" y="83183"/>
                </a:lnTo>
                <a:lnTo>
                  <a:pt x="44161" y="84682"/>
                </a:lnTo>
                <a:lnTo>
                  <a:pt x="44518" y="86073"/>
                </a:lnTo>
                <a:lnTo>
                  <a:pt x="43661" y="85984"/>
                </a:lnTo>
                <a:lnTo>
                  <a:pt x="43483" y="85841"/>
                </a:lnTo>
                <a:lnTo>
                  <a:pt x="43572" y="85413"/>
                </a:lnTo>
                <a:lnTo>
                  <a:pt x="43358" y="85752"/>
                </a:lnTo>
                <a:lnTo>
                  <a:pt x="41788" y="84503"/>
                </a:lnTo>
                <a:lnTo>
                  <a:pt x="41806" y="84396"/>
                </a:lnTo>
                <a:lnTo>
                  <a:pt x="41752" y="84485"/>
                </a:lnTo>
                <a:lnTo>
                  <a:pt x="40753" y="83700"/>
                </a:lnTo>
                <a:lnTo>
                  <a:pt x="40146" y="84057"/>
                </a:lnTo>
                <a:lnTo>
                  <a:pt x="41270" y="85592"/>
                </a:lnTo>
                <a:lnTo>
                  <a:pt x="40646" y="87001"/>
                </a:lnTo>
                <a:lnTo>
                  <a:pt x="39165" y="85913"/>
                </a:lnTo>
                <a:lnTo>
                  <a:pt x="39165" y="85913"/>
                </a:lnTo>
                <a:lnTo>
                  <a:pt x="40414" y="87536"/>
                </a:lnTo>
                <a:lnTo>
                  <a:pt x="40021" y="88482"/>
                </a:lnTo>
                <a:lnTo>
                  <a:pt x="40003" y="88482"/>
                </a:lnTo>
                <a:lnTo>
                  <a:pt x="39789" y="86983"/>
                </a:lnTo>
                <a:lnTo>
                  <a:pt x="39076" y="87983"/>
                </a:lnTo>
                <a:lnTo>
                  <a:pt x="38755" y="87804"/>
                </a:lnTo>
                <a:lnTo>
                  <a:pt x="38665" y="86983"/>
                </a:lnTo>
                <a:lnTo>
                  <a:pt x="38041" y="86983"/>
                </a:lnTo>
                <a:lnTo>
                  <a:pt x="37381" y="87144"/>
                </a:lnTo>
                <a:lnTo>
                  <a:pt x="37077" y="85306"/>
                </a:lnTo>
                <a:lnTo>
                  <a:pt x="36667" y="83558"/>
                </a:lnTo>
                <a:lnTo>
                  <a:pt x="35525" y="87447"/>
                </a:lnTo>
                <a:lnTo>
                  <a:pt x="35025" y="86680"/>
                </a:lnTo>
                <a:lnTo>
                  <a:pt x="34508" y="85717"/>
                </a:lnTo>
                <a:lnTo>
                  <a:pt x="33901" y="85395"/>
                </a:lnTo>
                <a:lnTo>
                  <a:pt x="33330" y="84628"/>
                </a:lnTo>
                <a:lnTo>
                  <a:pt x="32581" y="87715"/>
                </a:lnTo>
                <a:lnTo>
                  <a:pt x="32081" y="83219"/>
                </a:lnTo>
                <a:lnTo>
                  <a:pt x="31403" y="86644"/>
                </a:lnTo>
                <a:lnTo>
                  <a:pt x="30761" y="84378"/>
                </a:lnTo>
                <a:lnTo>
                  <a:pt x="30154" y="85717"/>
                </a:lnTo>
                <a:lnTo>
                  <a:pt x="29530" y="85556"/>
                </a:lnTo>
                <a:lnTo>
                  <a:pt x="28834" y="84468"/>
                </a:lnTo>
                <a:lnTo>
                  <a:pt x="28156" y="83950"/>
                </a:lnTo>
                <a:lnTo>
                  <a:pt x="27942" y="88286"/>
                </a:lnTo>
                <a:lnTo>
                  <a:pt x="26782" y="83575"/>
                </a:lnTo>
                <a:lnTo>
                  <a:pt x="26782" y="88393"/>
                </a:lnTo>
                <a:lnTo>
                  <a:pt x="25408" y="83379"/>
                </a:lnTo>
                <a:lnTo>
                  <a:pt x="25248" y="86359"/>
                </a:lnTo>
                <a:lnTo>
                  <a:pt x="25123" y="88892"/>
                </a:lnTo>
                <a:lnTo>
                  <a:pt x="24016" y="86502"/>
                </a:lnTo>
                <a:lnTo>
                  <a:pt x="23089" y="85199"/>
                </a:lnTo>
                <a:lnTo>
                  <a:pt x="23285" y="88661"/>
                </a:lnTo>
                <a:lnTo>
                  <a:pt x="22660" y="88589"/>
                </a:lnTo>
                <a:lnTo>
                  <a:pt x="20840" y="84396"/>
                </a:lnTo>
                <a:lnTo>
                  <a:pt x="20555" y="85734"/>
                </a:lnTo>
                <a:lnTo>
                  <a:pt x="20591" y="87947"/>
                </a:lnTo>
                <a:lnTo>
                  <a:pt x="18985" y="85217"/>
                </a:lnTo>
                <a:lnTo>
                  <a:pt x="18985" y="85217"/>
                </a:lnTo>
                <a:lnTo>
                  <a:pt x="19859" y="89463"/>
                </a:lnTo>
                <a:lnTo>
                  <a:pt x="19859" y="89463"/>
                </a:lnTo>
                <a:lnTo>
                  <a:pt x="17950" y="86252"/>
                </a:lnTo>
                <a:lnTo>
                  <a:pt x="17754" y="87429"/>
                </a:lnTo>
                <a:lnTo>
                  <a:pt x="17201" y="87715"/>
                </a:lnTo>
                <a:lnTo>
                  <a:pt x="15755" y="86091"/>
                </a:lnTo>
                <a:lnTo>
                  <a:pt x="17325" y="90909"/>
                </a:lnTo>
                <a:lnTo>
                  <a:pt x="14667" y="86769"/>
                </a:lnTo>
                <a:lnTo>
                  <a:pt x="14167" y="87269"/>
                </a:lnTo>
                <a:lnTo>
                  <a:pt x="15131" y="90356"/>
                </a:lnTo>
                <a:lnTo>
                  <a:pt x="15131" y="90356"/>
                </a:lnTo>
                <a:lnTo>
                  <a:pt x="12936" y="87840"/>
                </a:lnTo>
                <a:lnTo>
                  <a:pt x="13008" y="89232"/>
                </a:lnTo>
                <a:lnTo>
                  <a:pt x="14667" y="92996"/>
                </a:lnTo>
                <a:lnTo>
                  <a:pt x="13918" y="92907"/>
                </a:lnTo>
                <a:lnTo>
                  <a:pt x="11027" y="89767"/>
                </a:lnTo>
                <a:lnTo>
                  <a:pt x="11223" y="91159"/>
                </a:lnTo>
                <a:lnTo>
                  <a:pt x="10510" y="91266"/>
                </a:lnTo>
                <a:lnTo>
                  <a:pt x="10884" y="92764"/>
                </a:lnTo>
                <a:lnTo>
                  <a:pt x="11241" y="94138"/>
                </a:lnTo>
                <a:lnTo>
                  <a:pt x="10385" y="94049"/>
                </a:lnTo>
                <a:lnTo>
                  <a:pt x="7494" y="91783"/>
                </a:lnTo>
                <a:lnTo>
                  <a:pt x="6905" y="92140"/>
                </a:lnTo>
                <a:lnTo>
                  <a:pt x="9350" y="95566"/>
                </a:lnTo>
                <a:lnTo>
                  <a:pt x="10046" y="97047"/>
                </a:lnTo>
                <a:lnTo>
                  <a:pt x="5924" y="94013"/>
                </a:lnTo>
                <a:lnTo>
                  <a:pt x="8012" y="96725"/>
                </a:lnTo>
                <a:lnTo>
                  <a:pt x="7173" y="96797"/>
                </a:lnTo>
                <a:lnTo>
                  <a:pt x="4229" y="95244"/>
                </a:lnTo>
                <a:lnTo>
                  <a:pt x="6227" y="97600"/>
                </a:lnTo>
                <a:lnTo>
                  <a:pt x="6299" y="98403"/>
                </a:lnTo>
                <a:lnTo>
                  <a:pt x="6495" y="99259"/>
                </a:lnTo>
                <a:lnTo>
                  <a:pt x="5799" y="99491"/>
                </a:lnTo>
                <a:lnTo>
                  <a:pt x="6424" y="100562"/>
                </a:lnTo>
                <a:lnTo>
                  <a:pt x="4996" y="100383"/>
                </a:lnTo>
                <a:lnTo>
                  <a:pt x="2677" y="99812"/>
                </a:lnTo>
                <a:lnTo>
                  <a:pt x="2730" y="100562"/>
                </a:lnTo>
                <a:lnTo>
                  <a:pt x="4907" y="102328"/>
                </a:lnTo>
                <a:lnTo>
                  <a:pt x="4907" y="102328"/>
                </a:lnTo>
                <a:lnTo>
                  <a:pt x="3016" y="102132"/>
                </a:lnTo>
                <a:lnTo>
                  <a:pt x="3016" y="102132"/>
                </a:lnTo>
                <a:lnTo>
                  <a:pt x="4283" y="103327"/>
                </a:lnTo>
                <a:lnTo>
                  <a:pt x="304" y="102435"/>
                </a:lnTo>
                <a:lnTo>
                  <a:pt x="785" y="103363"/>
                </a:lnTo>
                <a:lnTo>
                  <a:pt x="2498" y="104612"/>
                </a:lnTo>
                <a:lnTo>
                  <a:pt x="857" y="104755"/>
                </a:lnTo>
                <a:lnTo>
                  <a:pt x="2373" y="105825"/>
                </a:lnTo>
                <a:lnTo>
                  <a:pt x="0" y="105914"/>
                </a:lnTo>
                <a:lnTo>
                  <a:pt x="4318" y="107413"/>
                </a:lnTo>
                <a:lnTo>
                  <a:pt x="2320" y="107609"/>
                </a:lnTo>
                <a:lnTo>
                  <a:pt x="2480" y="107699"/>
                </a:lnTo>
                <a:lnTo>
                  <a:pt x="246265" y="107699"/>
                </a:lnTo>
                <a:lnTo>
                  <a:pt x="247906" y="106807"/>
                </a:lnTo>
                <a:lnTo>
                  <a:pt x="247799" y="106343"/>
                </a:lnTo>
                <a:lnTo>
                  <a:pt x="248156" y="105718"/>
                </a:lnTo>
                <a:lnTo>
                  <a:pt x="245979" y="105950"/>
                </a:lnTo>
                <a:lnTo>
                  <a:pt x="248905" y="104362"/>
                </a:lnTo>
                <a:lnTo>
                  <a:pt x="249191" y="103666"/>
                </a:lnTo>
                <a:lnTo>
                  <a:pt x="248388" y="103416"/>
                </a:lnTo>
                <a:lnTo>
                  <a:pt x="248620" y="102721"/>
                </a:lnTo>
                <a:lnTo>
                  <a:pt x="247085" y="102899"/>
                </a:lnTo>
                <a:lnTo>
                  <a:pt x="247085" y="102899"/>
                </a:lnTo>
                <a:lnTo>
                  <a:pt x="248102" y="101775"/>
                </a:lnTo>
                <a:lnTo>
                  <a:pt x="245586" y="102596"/>
                </a:lnTo>
                <a:lnTo>
                  <a:pt x="247389" y="100936"/>
                </a:lnTo>
                <a:lnTo>
                  <a:pt x="245140" y="101971"/>
                </a:lnTo>
                <a:cubicBezTo>
                  <a:pt x="245069" y="101864"/>
                  <a:pt x="244998" y="101775"/>
                  <a:pt x="244908" y="101668"/>
                </a:cubicBezTo>
                <a:lnTo>
                  <a:pt x="246479" y="100258"/>
                </a:lnTo>
                <a:lnTo>
                  <a:pt x="246479" y="99616"/>
                </a:lnTo>
                <a:lnTo>
                  <a:pt x="244266" y="100722"/>
                </a:lnTo>
                <a:cubicBezTo>
                  <a:pt x="244016" y="100365"/>
                  <a:pt x="243749" y="100008"/>
                  <a:pt x="243517" y="99652"/>
                </a:cubicBezTo>
                <a:lnTo>
                  <a:pt x="243874" y="99045"/>
                </a:lnTo>
                <a:lnTo>
                  <a:pt x="245123" y="97225"/>
                </a:lnTo>
                <a:lnTo>
                  <a:pt x="245123" y="97225"/>
                </a:lnTo>
                <a:lnTo>
                  <a:pt x="242910" y="98813"/>
                </a:lnTo>
                <a:cubicBezTo>
                  <a:pt x="242821" y="98688"/>
                  <a:pt x="242732" y="98563"/>
                  <a:pt x="242660" y="98456"/>
                </a:cubicBezTo>
                <a:lnTo>
                  <a:pt x="243178" y="97653"/>
                </a:lnTo>
                <a:lnTo>
                  <a:pt x="242464" y="98189"/>
                </a:lnTo>
                <a:cubicBezTo>
                  <a:pt x="242268" y="97885"/>
                  <a:pt x="242036" y="97600"/>
                  <a:pt x="241840" y="97332"/>
                </a:cubicBezTo>
                <a:lnTo>
                  <a:pt x="242642" y="95958"/>
                </a:lnTo>
                <a:lnTo>
                  <a:pt x="242714" y="95066"/>
                </a:lnTo>
                <a:lnTo>
                  <a:pt x="241679" y="95459"/>
                </a:lnTo>
                <a:lnTo>
                  <a:pt x="240947" y="96101"/>
                </a:lnTo>
                <a:cubicBezTo>
                  <a:pt x="240591" y="95619"/>
                  <a:pt x="240234" y="95137"/>
                  <a:pt x="239877" y="94656"/>
                </a:cubicBezTo>
                <a:lnTo>
                  <a:pt x="239877" y="94406"/>
                </a:lnTo>
                <a:lnTo>
                  <a:pt x="239770" y="94513"/>
                </a:lnTo>
                <a:cubicBezTo>
                  <a:pt x="236237" y="89785"/>
                  <a:pt x="232508" y="85199"/>
                  <a:pt x="228636" y="80774"/>
                </a:cubicBezTo>
                <a:cubicBezTo>
                  <a:pt x="227940" y="80007"/>
                  <a:pt x="227226" y="79222"/>
                  <a:pt x="226316" y="78794"/>
                </a:cubicBezTo>
                <a:cubicBezTo>
                  <a:pt x="225588" y="78452"/>
                  <a:pt x="224787" y="78365"/>
                  <a:pt x="223979" y="78365"/>
                </a:cubicBezTo>
                <a:cubicBezTo>
                  <a:pt x="223519" y="78365"/>
                  <a:pt x="223058" y="78393"/>
                  <a:pt x="222605" y="78419"/>
                </a:cubicBezTo>
                <a:cubicBezTo>
                  <a:pt x="221231" y="78508"/>
                  <a:pt x="219875" y="78597"/>
                  <a:pt x="218484" y="78687"/>
                </a:cubicBezTo>
                <a:cubicBezTo>
                  <a:pt x="218091" y="78704"/>
                  <a:pt x="217663" y="78758"/>
                  <a:pt x="217252" y="78811"/>
                </a:cubicBezTo>
                <a:cubicBezTo>
                  <a:pt x="220107" y="75493"/>
                  <a:pt x="222944" y="72156"/>
                  <a:pt x="225799" y="68820"/>
                </a:cubicBezTo>
                <a:cubicBezTo>
                  <a:pt x="230010" y="72281"/>
                  <a:pt x="234203" y="75725"/>
                  <a:pt x="238432" y="79168"/>
                </a:cubicBezTo>
                <a:cubicBezTo>
                  <a:pt x="239698" y="80221"/>
                  <a:pt x="240983" y="81274"/>
                  <a:pt x="241911" y="82612"/>
                </a:cubicBezTo>
                <a:cubicBezTo>
                  <a:pt x="242678" y="83718"/>
                  <a:pt x="243196" y="85021"/>
                  <a:pt x="243695" y="86287"/>
                </a:cubicBezTo>
                <a:cubicBezTo>
                  <a:pt x="245069" y="89767"/>
                  <a:pt x="246461" y="93246"/>
                  <a:pt x="247817" y="96725"/>
                </a:cubicBezTo>
                <a:cubicBezTo>
                  <a:pt x="248798" y="92247"/>
                  <a:pt x="248745" y="87536"/>
                  <a:pt x="247656" y="83076"/>
                </a:cubicBezTo>
                <a:cubicBezTo>
                  <a:pt x="247389" y="81987"/>
                  <a:pt x="247050" y="80863"/>
                  <a:pt x="246372" y="79971"/>
                </a:cubicBezTo>
                <a:cubicBezTo>
                  <a:pt x="245711" y="79150"/>
                  <a:pt x="244819" y="78544"/>
                  <a:pt x="243927" y="77991"/>
                </a:cubicBezTo>
                <a:cubicBezTo>
                  <a:pt x="238093" y="74226"/>
                  <a:pt x="232276" y="70425"/>
                  <a:pt x="226423" y="66661"/>
                </a:cubicBezTo>
                <a:cubicBezTo>
                  <a:pt x="226045" y="66413"/>
                  <a:pt x="225584" y="66154"/>
                  <a:pt x="225136" y="66154"/>
                </a:cubicBezTo>
                <a:cubicBezTo>
                  <a:pt x="225035" y="66154"/>
                  <a:pt x="224934" y="66167"/>
                  <a:pt x="224835" y="66197"/>
                </a:cubicBezTo>
                <a:cubicBezTo>
                  <a:pt x="224479" y="66304"/>
                  <a:pt x="224211" y="66625"/>
                  <a:pt x="223997" y="66910"/>
                </a:cubicBezTo>
                <a:cubicBezTo>
                  <a:pt x="220607" y="71121"/>
                  <a:pt x="217502" y="75546"/>
                  <a:pt x="214665" y="80114"/>
                </a:cubicBezTo>
                <a:cubicBezTo>
                  <a:pt x="213987" y="80810"/>
                  <a:pt x="213416" y="81684"/>
                  <a:pt x="212970" y="82612"/>
                </a:cubicBezTo>
                <a:cubicBezTo>
                  <a:pt x="213844" y="80614"/>
                  <a:pt x="214737" y="78579"/>
                  <a:pt x="215539" y="76528"/>
                </a:cubicBezTo>
                <a:cubicBezTo>
                  <a:pt x="216146" y="75011"/>
                  <a:pt x="216681" y="73476"/>
                  <a:pt x="217127" y="71888"/>
                </a:cubicBezTo>
                <a:cubicBezTo>
                  <a:pt x="217574" y="70300"/>
                  <a:pt x="217913" y="68695"/>
                  <a:pt x="218216" y="67107"/>
                </a:cubicBezTo>
                <a:cubicBezTo>
                  <a:pt x="218448" y="65911"/>
                  <a:pt x="218662" y="64698"/>
                  <a:pt x="218912" y="63502"/>
                </a:cubicBezTo>
                <a:cubicBezTo>
                  <a:pt x="219304" y="62896"/>
                  <a:pt x="219822" y="62360"/>
                  <a:pt x="220411" y="61968"/>
                </a:cubicBezTo>
                <a:cubicBezTo>
                  <a:pt x="221624" y="61094"/>
                  <a:pt x="223140" y="60719"/>
                  <a:pt x="224621" y="60380"/>
                </a:cubicBezTo>
                <a:cubicBezTo>
                  <a:pt x="227280" y="59773"/>
                  <a:pt x="229956" y="59238"/>
                  <a:pt x="232651" y="58774"/>
                </a:cubicBezTo>
                <a:cubicBezTo>
                  <a:pt x="233370" y="58648"/>
                  <a:pt x="234107" y="58522"/>
                  <a:pt x="234843" y="58522"/>
                </a:cubicBezTo>
                <a:cubicBezTo>
                  <a:pt x="235147" y="58522"/>
                  <a:pt x="235452" y="58543"/>
                  <a:pt x="235755" y="58596"/>
                </a:cubicBezTo>
                <a:cubicBezTo>
                  <a:pt x="237415" y="58881"/>
                  <a:pt x="238788" y="60041"/>
                  <a:pt x="240091" y="61094"/>
                </a:cubicBezTo>
                <a:cubicBezTo>
                  <a:pt x="246282" y="66018"/>
                  <a:pt x="253437" y="69694"/>
                  <a:pt x="261038" y="71835"/>
                </a:cubicBezTo>
                <a:cubicBezTo>
                  <a:pt x="254044" y="66571"/>
                  <a:pt x="246675" y="61790"/>
                  <a:pt x="239056" y="57507"/>
                </a:cubicBezTo>
                <a:cubicBezTo>
                  <a:pt x="237861" y="56829"/>
                  <a:pt x="236612" y="56169"/>
                  <a:pt x="235256" y="56098"/>
                </a:cubicBezTo>
                <a:cubicBezTo>
                  <a:pt x="235171" y="56093"/>
                  <a:pt x="235087" y="56091"/>
                  <a:pt x="235003" y="56091"/>
                </a:cubicBezTo>
                <a:cubicBezTo>
                  <a:pt x="234127" y="56091"/>
                  <a:pt x="233264" y="56334"/>
                  <a:pt x="232401" y="56562"/>
                </a:cubicBezTo>
                <a:cubicBezTo>
                  <a:pt x="229635" y="57329"/>
                  <a:pt x="226870" y="58096"/>
                  <a:pt x="224122" y="58863"/>
                </a:cubicBezTo>
                <a:cubicBezTo>
                  <a:pt x="222837" y="59220"/>
                  <a:pt x="221499" y="59595"/>
                  <a:pt x="220411" y="60362"/>
                </a:cubicBezTo>
                <a:cubicBezTo>
                  <a:pt x="220054" y="60594"/>
                  <a:pt x="219715" y="60915"/>
                  <a:pt x="219429" y="61272"/>
                </a:cubicBezTo>
                <a:cubicBezTo>
                  <a:pt x="219732" y="60041"/>
                  <a:pt x="220089" y="58863"/>
                  <a:pt x="220500" y="57650"/>
                </a:cubicBezTo>
                <a:cubicBezTo>
                  <a:pt x="221535" y="54599"/>
                  <a:pt x="222908" y="51655"/>
                  <a:pt x="224461" y="48818"/>
                </a:cubicBezTo>
                <a:cubicBezTo>
                  <a:pt x="224907" y="47997"/>
                  <a:pt x="225406" y="47176"/>
                  <a:pt x="225870" y="46356"/>
                </a:cubicBezTo>
                <a:cubicBezTo>
                  <a:pt x="228011" y="45017"/>
                  <a:pt x="230260" y="43768"/>
                  <a:pt x="232758" y="43697"/>
                </a:cubicBezTo>
                <a:cubicBezTo>
                  <a:pt x="232795" y="43697"/>
                  <a:pt x="232832" y="43696"/>
                  <a:pt x="232870" y="43696"/>
                </a:cubicBezTo>
                <a:cubicBezTo>
                  <a:pt x="234153" y="43696"/>
                  <a:pt x="235435" y="43988"/>
                  <a:pt x="236683" y="44179"/>
                </a:cubicBezTo>
                <a:cubicBezTo>
                  <a:pt x="237835" y="44361"/>
                  <a:pt x="239000" y="44451"/>
                  <a:pt x="240164" y="44451"/>
                </a:cubicBezTo>
                <a:cubicBezTo>
                  <a:pt x="245489" y="44451"/>
                  <a:pt x="250807" y="42580"/>
                  <a:pt x="254936" y="39183"/>
                </a:cubicBezTo>
                <a:lnTo>
                  <a:pt x="254936" y="39183"/>
                </a:lnTo>
                <a:cubicBezTo>
                  <a:pt x="251397" y="39952"/>
                  <a:pt x="247772" y="40345"/>
                  <a:pt x="244149" y="40345"/>
                </a:cubicBezTo>
                <a:cubicBezTo>
                  <a:pt x="242310" y="40345"/>
                  <a:pt x="240472" y="40244"/>
                  <a:pt x="238646" y="40039"/>
                </a:cubicBezTo>
                <a:cubicBezTo>
                  <a:pt x="237579" y="39923"/>
                  <a:pt x="236498" y="39777"/>
                  <a:pt x="235425" y="39777"/>
                </a:cubicBezTo>
                <a:cubicBezTo>
                  <a:pt x="234847" y="39777"/>
                  <a:pt x="234272" y="39820"/>
                  <a:pt x="233703" y="39932"/>
                </a:cubicBezTo>
                <a:cubicBezTo>
                  <a:pt x="231241" y="40432"/>
                  <a:pt x="228850" y="42377"/>
                  <a:pt x="226959" y="44500"/>
                </a:cubicBezTo>
                <a:cubicBezTo>
                  <a:pt x="227815" y="43162"/>
                  <a:pt x="228672" y="41824"/>
                  <a:pt x="229546" y="40503"/>
                </a:cubicBezTo>
                <a:cubicBezTo>
                  <a:pt x="230456" y="39165"/>
                  <a:pt x="231402" y="37827"/>
                  <a:pt x="232329" y="36507"/>
                </a:cubicBezTo>
                <a:cubicBezTo>
                  <a:pt x="233275" y="35204"/>
                  <a:pt x="234239" y="33866"/>
                  <a:pt x="235149" y="32528"/>
                </a:cubicBezTo>
                <a:cubicBezTo>
                  <a:pt x="236059" y="31189"/>
                  <a:pt x="236933" y="29798"/>
                  <a:pt x="237736" y="28370"/>
                </a:cubicBezTo>
                <a:cubicBezTo>
                  <a:pt x="238539" y="26943"/>
                  <a:pt x="239199" y="25444"/>
                  <a:pt x="239805" y="23927"/>
                </a:cubicBezTo>
                <a:cubicBezTo>
                  <a:pt x="239823" y="23892"/>
                  <a:pt x="239859" y="23820"/>
                  <a:pt x="239877" y="23785"/>
                </a:cubicBezTo>
                <a:lnTo>
                  <a:pt x="239877" y="23785"/>
                </a:lnTo>
                <a:cubicBezTo>
                  <a:pt x="239860" y="23951"/>
                  <a:pt x="239859" y="24086"/>
                  <a:pt x="239830" y="24248"/>
                </a:cubicBezTo>
                <a:lnTo>
                  <a:pt x="239830" y="24248"/>
                </a:lnTo>
                <a:lnTo>
                  <a:pt x="239948" y="23624"/>
                </a:lnTo>
                <a:cubicBezTo>
                  <a:pt x="240091" y="23196"/>
                  <a:pt x="240252" y="22803"/>
                  <a:pt x="240412" y="22375"/>
                </a:cubicBezTo>
                <a:cubicBezTo>
                  <a:pt x="240448" y="22661"/>
                  <a:pt x="240501" y="22946"/>
                  <a:pt x="240519" y="23249"/>
                </a:cubicBezTo>
                <a:cubicBezTo>
                  <a:pt x="240537" y="22839"/>
                  <a:pt x="240537" y="22447"/>
                  <a:pt x="240537" y="22036"/>
                </a:cubicBezTo>
                <a:cubicBezTo>
                  <a:pt x="241429" y="19627"/>
                  <a:pt x="242268" y="17201"/>
                  <a:pt x="243374" y="14899"/>
                </a:cubicBezTo>
                <a:cubicBezTo>
                  <a:pt x="244766" y="11955"/>
                  <a:pt x="246693" y="9332"/>
                  <a:pt x="248834" y="6888"/>
                </a:cubicBezTo>
                <a:cubicBezTo>
                  <a:pt x="250975" y="4461"/>
                  <a:pt x="253366" y="2231"/>
                  <a:pt x="255739"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Google Shape;414;p53">
            <a:extLst>
              <a:ext uri="{FF2B5EF4-FFF2-40B4-BE49-F238E27FC236}">
                <a16:creationId xmlns:a16="http://schemas.microsoft.com/office/drawing/2014/main" id="{64224D63-A194-7A65-24C9-AB6224A7193C}"/>
              </a:ext>
            </a:extLst>
          </p:cNvPr>
          <p:cNvPicPr preferRelativeResize="0"/>
          <p:nvPr/>
        </p:nvPicPr>
        <p:blipFill>
          <a:blip r:embed="rId3">
            <a:alphaModFix/>
          </a:blip>
          <a:stretch>
            <a:fillRect/>
          </a:stretch>
        </p:blipFill>
        <p:spPr>
          <a:xfrm rot="12678062">
            <a:off x="2603493" y="3321749"/>
            <a:ext cx="3742193" cy="2337517"/>
          </a:xfrm>
          <a:prstGeom prst="rect">
            <a:avLst/>
          </a:prstGeom>
          <a:noFill/>
          <a:ln>
            <a:noFill/>
          </a:ln>
        </p:spPr>
      </p:pic>
    </p:spTree>
    <p:extLst>
      <p:ext uri="{BB962C8B-B14F-4D97-AF65-F5344CB8AC3E}">
        <p14:creationId xmlns:p14="http://schemas.microsoft.com/office/powerpoint/2010/main" val="13325216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42"/>
          <p:cNvSpPr txBox="1">
            <a:spLocks noGrp="1"/>
          </p:cNvSpPr>
          <p:nvPr>
            <p:ph type="title"/>
          </p:nvPr>
        </p:nvSpPr>
        <p:spPr>
          <a:xfrm>
            <a:off x="708850" y="537524"/>
            <a:ext cx="7726200" cy="572700"/>
          </a:xfrm>
          <a:prstGeom prst="rect">
            <a:avLst/>
          </a:prstGeom>
          <a:ln>
            <a:noFill/>
          </a:ln>
        </p:spPr>
        <p:txBody>
          <a:bodyPr spcFirstLastPara="1" wrap="square" lIns="91425" tIns="0" rIns="91425" bIns="91425" anchor="t" anchorCtr="0">
            <a:noAutofit/>
          </a:bodyPr>
          <a:lstStyle/>
          <a:p>
            <a:pPr marL="0" lvl="0" indent="0" algn="ctr" rtl="0">
              <a:spcBef>
                <a:spcPts val="0"/>
              </a:spcBef>
              <a:spcAft>
                <a:spcPts val="0"/>
              </a:spcAft>
              <a:buNone/>
            </a:pPr>
            <a:r>
              <a:rPr lang="en" sz="4000">
                <a:latin typeface="Amatic SC" panose="00000500000000000000" pitchFamily="2" charset="-79"/>
                <a:cs typeface="Amatic SC" panose="00000500000000000000" pitchFamily="2" charset="-79"/>
              </a:rPr>
              <a:t>Nội dung chính</a:t>
            </a:r>
            <a:endParaRPr sz="4000">
              <a:latin typeface="Amatic SC" panose="00000500000000000000" pitchFamily="2" charset="-79"/>
              <a:cs typeface="Amatic SC" panose="00000500000000000000" pitchFamily="2" charset="-79"/>
            </a:endParaRPr>
          </a:p>
        </p:txBody>
      </p:sp>
      <p:sp>
        <p:nvSpPr>
          <p:cNvPr id="303" name="Google Shape;303;p42"/>
          <p:cNvSpPr txBox="1">
            <a:spLocks noGrp="1"/>
          </p:cNvSpPr>
          <p:nvPr>
            <p:ph type="subTitle" idx="3"/>
          </p:nvPr>
        </p:nvSpPr>
        <p:spPr>
          <a:xfrm>
            <a:off x="1286275" y="1855097"/>
            <a:ext cx="3138600" cy="3918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2800">
                <a:latin typeface="Amatic SC" panose="00000500000000000000" pitchFamily="2" charset="-79"/>
                <a:cs typeface="Amatic SC" panose="00000500000000000000" pitchFamily="2" charset="-79"/>
              </a:rPr>
              <a:t>Tổng quan về dự án game</a:t>
            </a:r>
            <a:endParaRPr sz="2800">
              <a:latin typeface="Amatic SC" panose="00000500000000000000" pitchFamily="2" charset="-79"/>
              <a:cs typeface="Amatic SC" panose="00000500000000000000" pitchFamily="2" charset="-79"/>
            </a:endParaRPr>
          </a:p>
        </p:txBody>
      </p:sp>
      <p:sp>
        <p:nvSpPr>
          <p:cNvPr id="304" name="Google Shape;304;p42"/>
          <p:cNvSpPr txBox="1">
            <a:spLocks noGrp="1"/>
          </p:cNvSpPr>
          <p:nvPr>
            <p:ph type="subTitle" idx="4"/>
          </p:nvPr>
        </p:nvSpPr>
        <p:spPr>
          <a:xfrm>
            <a:off x="4699351" y="1855096"/>
            <a:ext cx="3138600" cy="3918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2800">
                <a:latin typeface="Amatic SC" panose="00000500000000000000" pitchFamily="2" charset="-79"/>
                <a:cs typeface="Amatic SC" panose="00000500000000000000" pitchFamily="2" charset="-79"/>
              </a:rPr>
              <a:t>Demo sản phẩm</a:t>
            </a:r>
            <a:endParaRPr sz="2800">
              <a:latin typeface="Amatic SC" panose="00000500000000000000" pitchFamily="2" charset="-79"/>
              <a:cs typeface="Amatic SC" panose="00000500000000000000" pitchFamily="2" charset="-79"/>
            </a:endParaRPr>
          </a:p>
        </p:txBody>
      </p:sp>
      <p:sp>
        <p:nvSpPr>
          <p:cNvPr id="305" name="Google Shape;305;p42"/>
          <p:cNvSpPr txBox="1">
            <a:spLocks noGrp="1"/>
          </p:cNvSpPr>
          <p:nvPr>
            <p:ph type="title" idx="5"/>
          </p:nvPr>
        </p:nvSpPr>
        <p:spPr>
          <a:xfrm>
            <a:off x="1305282" y="1304050"/>
            <a:ext cx="3138600" cy="480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01</a:t>
            </a:r>
            <a:endParaRPr/>
          </a:p>
        </p:txBody>
      </p:sp>
      <p:sp>
        <p:nvSpPr>
          <p:cNvPr id="306" name="Google Shape;306;p42"/>
          <p:cNvSpPr txBox="1">
            <a:spLocks noGrp="1"/>
          </p:cNvSpPr>
          <p:nvPr>
            <p:ph type="title" idx="6"/>
          </p:nvPr>
        </p:nvSpPr>
        <p:spPr>
          <a:xfrm>
            <a:off x="4699350" y="1304050"/>
            <a:ext cx="3138600" cy="480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03</a:t>
            </a:r>
            <a:endParaRPr/>
          </a:p>
        </p:txBody>
      </p:sp>
      <p:sp>
        <p:nvSpPr>
          <p:cNvPr id="309" name="Google Shape;309;p42"/>
          <p:cNvSpPr txBox="1">
            <a:spLocks noGrp="1"/>
          </p:cNvSpPr>
          <p:nvPr>
            <p:ph type="subTitle" idx="9"/>
          </p:nvPr>
        </p:nvSpPr>
        <p:spPr>
          <a:xfrm>
            <a:off x="1286275" y="3459576"/>
            <a:ext cx="3138600" cy="3918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2800">
                <a:latin typeface="Amatic SC" panose="00000500000000000000" pitchFamily="2" charset="-79"/>
                <a:cs typeface="Amatic SC" panose="00000500000000000000" pitchFamily="2" charset="-79"/>
              </a:rPr>
              <a:t>Phân tích và thiết kế</a:t>
            </a:r>
            <a:endParaRPr sz="2800">
              <a:latin typeface="Amatic SC" panose="00000500000000000000" pitchFamily="2" charset="-79"/>
              <a:cs typeface="Amatic SC" panose="00000500000000000000" pitchFamily="2" charset="-79"/>
            </a:endParaRPr>
          </a:p>
        </p:txBody>
      </p:sp>
      <p:sp>
        <p:nvSpPr>
          <p:cNvPr id="310" name="Google Shape;310;p42"/>
          <p:cNvSpPr txBox="1">
            <a:spLocks noGrp="1"/>
          </p:cNvSpPr>
          <p:nvPr>
            <p:ph type="subTitle" idx="13"/>
          </p:nvPr>
        </p:nvSpPr>
        <p:spPr>
          <a:xfrm>
            <a:off x="4699351" y="3459576"/>
            <a:ext cx="3230704" cy="3918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2800">
                <a:latin typeface="Amatic SC" panose="00000500000000000000" pitchFamily="2" charset="-79"/>
                <a:cs typeface="Amatic SC" panose="00000500000000000000" pitchFamily="2" charset="-79"/>
              </a:rPr>
              <a:t>Kết luận và hướng phát triển</a:t>
            </a:r>
            <a:endParaRPr sz="2800">
              <a:latin typeface="Amatic SC" panose="00000500000000000000" pitchFamily="2" charset="-79"/>
              <a:cs typeface="Amatic SC" panose="00000500000000000000" pitchFamily="2" charset="-79"/>
            </a:endParaRPr>
          </a:p>
        </p:txBody>
      </p:sp>
      <p:sp>
        <p:nvSpPr>
          <p:cNvPr id="311" name="Google Shape;311;p42"/>
          <p:cNvSpPr txBox="1">
            <a:spLocks noGrp="1"/>
          </p:cNvSpPr>
          <p:nvPr>
            <p:ph type="title" idx="14"/>
          </p:nvPr>
        </p:nvSpPr>
        <p:spPr>
          <a:xfrm>
            <a:off x="1305282" y="2908527"/>
            <a:ext cx="3138600" cy="480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02</a:t>
            </a:r>
            <a:endParaRPr/>
          </a:p>
        </p:txBody>
      </p:sp>
      <p:sp>
        <p:nvSpPr>
          <p:cNvPr id="312" name="Google Shape;312;p42"/>
          <p:cNvSpPr txBox="1">
            <a:spLocks noGrp="1"/>
          </p:cNvSpPr>
          <p:nvPr>
            <p:ph type="title" idx="15"/>
          </p:nvPr>
        </p:nvSpPr>
        <p:spPr>
          <a:xfrm>
            <a:off x="4699350" y="2908527"/>
            <a:ext cx="3138600" cy="4809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43"/>
          <p:cNvSpPr txBox="1">
            <a:spLocks noGrp="1"/>
          </p:cNvSpPr>
          <p:nvPr>
            <p:ph type="subTitle" idx="1"/>
          </p:nvPr>
        </p:nvSpPr>
        <p:spPr>
          <a:xfrm flipH="1">
            <a:off x="1364415" y="1627117"/>
            <a:ext cx="6415169" cy="807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TỔNG QUAN</a:t>
            </a:r>
          </a:p>
          <a:p>
            <a:pPr marL="0" lvl="0" indent="0" algn="ctr" rtl="0">
              <a:spcBef>
                <a:spcPts val="0"/>
              </a:spcBef>
              <a:spcAft>
                <a:spcPts val="1200"/>
              </a:spcAft>
              <a:buNone/>
            </a:pPr>
            <a:r>
              <a:rPr lang="en"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 VỀ DỰ ÁN GAME</a:t>
            </a:r>
            <a:endParaRPr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endParaRPr>
          </a:p>
        </p:txBody>
      </p:sp>
      <p:sp>
        <p:nvSpPr>
          <p:cNvPr id="318" name="Google Shape;318;p43"/>
          <p:cNvSpPr txBox="1">
            <a:spLocks noGrp="1"/>
          </p:cNvSpPr>
          <p:nvPr>
            <p:ph type="title"/>
          </p:nvPr>
        </p:nvSpPr>
        <p:spPr>
          <a:xfrm>
            <a:off x="700350" y="446617"/>
            <a:ext cx="7743300" cy="118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01</a:t>
            </a:r>
            <a:endParaRPr/>
          </a:p>
        </p:txBody>
      </p:sp>
      <p:sp>
        <p:nvSpPr>
          <p:cNvPr id="319" name="Google Shape;319;p43"/>
          <p:cNvSpPr/>
          <p:nvPr/>
        </p:nvSpPr>
        <p:spPr>
          <a:xfrm>
            <a:off x="934800" y="2146100"/>
            <a:ext cx="7274504" cy="3001302"/>
          </a:xfrm>
          <a:custGeom>
            <a:avLst/>
            <a:gdLst/>
            <a:ahLst/>
            <a:cxnLst/>
            <a:rect l="l" t="t" r="r" b="b"/>
            <a:pathLst>
              <a:path w="261039" h="107699" extrusionOk="0">
                <a:moveTo>
                  <a:pt x="32142" y="23305"/>
                </a:moveTo>
                <a:lnTo>
                  <a:pt x="32153" y="23321"/>
                </a:lnTo>
                <a:cubicBezTo>
                  <a:pt x="32149" y="23316"/>
                  <a:pt x="32146" y="23310"/>
                  <a:pt x="32142" y="23305"/>
                </a:cubicBezTo>
                <a:close/>
                <a:moveTo>
                  <a:pt x="239830" y="24248"/>
                </a:moveTo>
                <a:lnTo>
                  <a:pt x="239823" y="24284"/>
                </a:lnTo>
                <a:cubicBezTo>
                  <a:pt x="239826" y="24272"/>
                  <a:pt x="239828" y="24260"/>
                  <a:pt x="239830" y="24248"/>
                </a:cubicBezTo>
                <a:close/>
                <a:moveTo>
                  <a:pt x="147880" y="89124"/>
                </a:moveTo>
                <a:lnTo>
                  <a:pt x="147880" y="89124"/>
                </a:lnTo>
                <a:lnTo>
                  <a:pt x="147880" y="89124"/>
                </a:lnTo>
                <a:close/>
                <a:moveTo>
                  <a:pt x="229118" y="91515"/>
                </a:moveTo>
                <a:cubicBezTo>
                  <a:pt x="229314" y="91676"/>
                  <a:pt x="229510" y="91801"/>
                  <a:pt x="229707" y="91944"/>
                </a:cubicBezTo>
                <a:lnTo>
                  <a:pt x="229207" y="92068"/>
                </a:lnTo>
                <a:lnTo>
                  <a:pt x="229118" y="91515"/>
                </a:lnTo>
                <a:close/>
                <a:moveTo>
                  <a:pt x="230331" y="92407"/>
                </a:moveTo>
                <a:lnTo>
                  <a:pt x="230331" y="92407"/>
                </a:lnTo>
                <a:cubicBezTo>
                  <a:pt x="230474" y="92497"/>
                  <a:pt x="230581" y="92586"/>
                  <a:pt x="230688" y="92675"/>
                </a:cubicBezTo>
                <a:lnTo>
                  <a:pt x="230474" y="92961"/>
                </a:lnTo>
                <a:lnTo>
                  <a:pt x="230331" y="92407"/>
                </a:lnTo>
                <a:close/>
                <a:moveTo>
                  <a:pt x="233329" y="94549"/>
                </a:moveTo>
                <a:cubicBezTo>
                  <a:pt x="233346" y="94566"/>
                  <a:pt x="233382" y="94584"/>
                  <a:pt x="233418" y="94620"/>
                </a:cubicBezTo>
                <a:lnTo>
                  <a:pt x="233275" y="94781"/>
                </a:lnTo>
                <a:lnTo>
                  <a:pt x="233329" y="94549"/>
                </a:lnTo>
                <a:close/>
                <a:moveTo>
                  <a:pt x="216577" y="80879"/>
                </a:moveTo>
                <a:cubicBezTo>
                  <a:pt x="218185" y="80879"/>
                  <a:pt x="219598" y="82503"/>
                  <a:pt x="220678" y="83861"/>
                </a:cubicBezTo>
                <a:cubicBezTo>
                  <a:pt x="222819" y="86519"/>
                  <a:pt x="225424" y="88714"/>
                  <a:pt x="228172" y="90766"/>
                </a:cubicBezTo>
                <a:lnTo>
                  <a:pt x="227726" y="92265"/>
                </a:lnTo>
                <a:lnTo>
                  <a:pt x="227316" y="91640"/>
                </a:lnTo>
                <a:lnTo>
                  <a:pt x="226905" y="90891"/>
                </a:lnTo>
                <a:lnTo>
                  <a:pt x="226423" y="90641"/>
                </a:lnTo>
                <a:lnTo>
                  <a:pt x="225960" y="90017"/>
                </a:lnTo>
                <a:lnTo>
                  <a:pt x="225389" y="92497"/>
                </a:lnTo>
                <a:lnTo>
                  <a:pt x="224978" y="88910"/>
                </a:lnTo>
                <a:lnTo>
                  <a:pt x="224443" y="91640"/>
                </a:lnTo>
                <a:lnTo>
                  <a:pt x="223926" y="89820"/>
                </a:lnTo>
                <a:lnTo>
                  <a:pt x="223462" y="90891"/>
                </a:lnTo>
                <a:lnTo>
                  <a:pt x="222980" y="90766"/>
                </a:lnTo>
                <a:lnTo>
                  <a:pt x="222409" y="89910"/>
                </a:lnTo>
                <a:lnTo>
                  <a:pt x="221874" y="89499"/>
                </a:lnTo>
                <a:lnTo>
                  <a:pt x="221731" y="92943"/>
                </a:lnTo>
                <a:lnTo>
                  <a:pt x="220803" y="89196"/>
                </a:lnTo>
                <a:lnTo>
                  <a:pt x="220803" y="93032"/>
                </a:lnTo>
                <a:lnTo>
                  <a:pt x="219715" y="89017"/>
                </a:lnTo>
                <a:lnTo>
                  <a:pt x="219608" y="91373"/>
                </a:lnTo>
                <a:lnTo>
                  <a:pt x="219501" y="93407"/>
                </a:lnTo>
                <a:lnTo>
                  <a:pt x="218626" y="91498"/>
                </a:lnTo>
                <a:lnTo>
                  <a:pt x="217895" y="90463"/>
                </a:lnTo>
                <a:lnTo>
                  <a:pt x="218037" y="93210"/>
                </a:lnTo>
                <a:lnTo>
                  <a:pt x="218037" y="93210"/>
                </a:lnTo>
                <a:lnTo>
                  <a:pt x="217556" y="93139"/>
                </a:lnTo>
                <a:lnTo>
                  <a:pt x="216110" y="89802"/>
                </a:lnTo>
                <a:lnTo>
                  <a:pt x="215878" y="90873"/>
                </a:lnTo>
                <a:lnTo>
                  <a:pt x="215932" y="92622"/>
                </a:lnTo>
                <a:lnTo>
                  <a:pt x="215932" y="92622"/>
                </a:lnTo>
                <a:lnTo>
                  <a:pt x="214647" y="90463"/>
                </a:lnTo>
                <a:lnTo>
                  <a:pt x="215343" y="93835"/>
                </a:lnTo>
                <a:lnTo>
                  <a:pt x="215343" y="93835"/>
                </a:lnTo>
                <a:lnTo>
                  <a:pt x="213827" y="91266"/>
                </a:lnTo>
                <a:lnTo>
                  <a:pt x="213648" y="92229"/>
                </a:lnTo>
                <a:lnTo>
                  <a:pt x="213202" y="92461"/>
                </a:lnTo>
                <a:lnTo>
                  <a:pt x="212042" y="91176"/>
                </a:lnTo>
                <a:lnTo>
                  <a:pt x="213309" y="95013"/>
                </a:lnTo>
                <a:lnTo>
                  <a:pt x="211132" y="91712"/>
                </a:lnTo>
                <a:lnTo>
                  <a:pt x="210722" y="92122"/>
                </a:lnTo>
                <a:lnTo>
                  <a:pt x="211489" y="94566"/>
                </a:lnTo>
                <a:lnTo>
                  <a:pt x="211489" y="94566"/>
                </a:lnTo>
                <a:lnTo>
                  <a:pt x="209741" y="92568"/>
                </a:lnTo>
                <a:lnTo>
                  <a:pt x="209812" y="93674"/>
                </a:lnTo>
                <a:lnTo>
                  <a:pt x="210419" y="95030"/>
                </a:lnTo>
                <a:lnTo>
                  <a:pt x="209473" y="95459"/>
                </a:lnTo>
                <a:lnTo>
                  <a:pt x="208938" y="94888"/>
                </a:lnTo>
                <a:cubicBezTo>
                  <a:pt x="208938" y="94834"/>
                  <a:pt x="208973" y="94745"/>
                  <a:pt x="208973" y="94656"/>
                </a:cubicBezTo>
                <a:cubicBezTo>
                  <a:pt x="208973" y="94638"/>
                  <a:pt x="208973" y="94620"/>
                  <a:pt x="208991" y="94584"/>
                </a:cubicBezTo>
                <a:lnTo>
                  <a:pt x="209562" y="94049"/>
                </a:lnTo>
                <a:lnTo>
                  <a:pt x="209562" y="93228"/>
                </a:lnTo>
                <a:lnTo>
                  <a:pt x="209205" y="93407"/>
                </a:lnTo>
                <a:lnTo>
                  <a:pt x="209205" y="93407"/>
                </a:lnTo>
                <a:cubicBezTo>
                  <a:pt x="209705" y="91194"/>
                  <a:pt x="210401" y="89035"/>
                  <a:pt x="211222" y="86912"/>
                </a:cubicBezTo>
                <a:cubicBezTo>
                  <a:pt x="212042" y="85645"/>
                  <a:pt x="212863" y="84360"/>
                  <a:pt x="213720" y="83076"/>
                </a:cubicBezTo>
                <a:cubicBezTo>
                  <a:pt x="213898" y="82808"/>
                  <a:pt x="214076" y="82541"/>
                  <a:pt x="214255" y="82291"/>
                </a:cubicBezTo>
                <a:cubicBezTo>
                  <a:pt x="214415" y="82130"/>
                  <a:pt x="214558" y="81934"/>
                  <a:pt x="214719" y="81738"/>
                </a:cubicBezTo>
                <a:cubicBezTo>
                  <a:pt x="215040" y="81434"/>
                  <a:pt x="215397" y="81167"/>
                  <a:pt x="215807" y="81006"/>
                </a:cubicBezTo>
                <a:cubicBezTo>
                  <a:pt x="216068" y="80919"/>
                  <a:pt x="216325" y="80879"/>
                  <a:pt x="216577" y="80879"/>
                </a:cubicBezTo>
                <a:close/>
                <a:moveTo>
                  <a:pt x="244141" y="102328"/>
                </a:moveTo>
                <a:cubicBezTo>
                  <a:pt x="244159" y="102346"/>
                  <a:pt x="244177" y="102346"/>
                  <a:pt x="244195" y="102382"/>
                </a:cubicBezTo>
                <a:lnTo>
                  <a:pt x="243981" y="102489"/>
                </a:lnTo>
                <a:lnTo>
                  <a:pt x="244141" y="102328"/>
                </a:lnTo>
                <a:close/>
                <a:moveTo>
                  <a:pt x="255739" y="0"/>
                </a:moveTo>
                <a:lnTo>
                  <a:pt x="255739" y="0"/>
                </a:lnTo>
                <a:cubicBezTo>
                  <a:pt x="253348" y="2213"/>
                  <a:pt x="250957" y="4425"/>
                  <a:pt x="248780" y="6834"/>
                </a:cubicBezTo>
                <a:cubicBezTo>
                  <a:pt x="246604" y="9243"/>
                  <a:pt x="244641" y="11884"/>
                  <a:pt x="243213" y="14828"/>
                </a:cubicBezTo>
                <a:cubicBezTo>
                  <a:pt x="242179" y="16969"/>
                  <a:pt x="241376" y="19199"/>
                  <a:pt x="240537" y="21429"/>
                </a:cubicBezTo>
                <a:cubicBezTo>
                  <a:pt x="240483" y="18396"/>
                  <a:pt x="240037" y="15363"/>
                  <a:pt x="239163" y="12455"/>
                </a:cubicBezTo>
                <a:cubicBezTo>
                  <a:pt x="239056" y="12044"/>
                  <a:pt x="238896" y="11616"/>
                  <a:pt x="238574" y="11331"/>
                </a:cubicBezTo>
                <a:cubicBezTo>
                  <a:pt x="238271" y="11045"/>
                  <a:pt x="237825" y="10956"/>
                  <a:pt x="237415" y="10884"/>
                </a:cubicBezTo>
                <a:cubicBezTo>
                  <a:pt x="233346" y="10189"/>
                  <a:pt x="229171" y="10438"/>
                  <a:pt x="225050" y="10171"/>
                </a:cubicBezTo>
                <a:cubicBezTo>
                  <a:pt x="218930" y="9743"/>
                  <a:pt x="212952" y="8172"/>
                  <a:pt x="207029" y="6602"/>
                </a:cubicBezTo>
                <a:lnTo>
                  <a:pt x="207029" y="6602"/>
                </a:lnTo>
                <a:cubicBezTo>
                  <a:pt x="214488" y="11328"/>
                  <a:pt x="223335" y="13850"/>
                  <a:pt x="232165" y="13850"/>
                </a:cubicBezTo>
                <a:cubicBezTo>
                  <a:pt x="233937" y="13850"/>
                  <a:pt x="235709" y="13749"/>
                  <a:pt x="237468" y="13543"/>
                </a:cubicBezTo>
                <a:cubicBezTo>
                  <a:pt x="237602" y="13522"/>
                  <a:pt x="237740" y="13506"/>
                  <a:pt x="237873" y="13506"/>
                </a:cubicBezTo>
                <a:cubicBezTo>
                  <a:pt x="238076" y="13506"/>
                  <a:pt x="238270" y="13542"/>
                  <a:pt x="238432" y="13650"/>
                </a:cubicBezTo>
                <a:cubicBezTo>
                  <a:pt x="238717" y="13829"/>
                  <a:pt x="238824" y="14185"/>
                  <a:pt x="238913" y="14524"/>
                </a:cubicBezTo>
                <a:cubicBezTo>
                  <a:pt x="239556" y="16951"/>
                  <a:pt x="240037" y="19413"/>
                  <a:pt x="240359" y="21911"/>
                </a:cubicBezTo>
                <a:cubicBezTo>
                  <a:pt x="240252" y="22197"/>
                  <a:pt x="240144" y="22500"/>
                  <a:pt x="240037" y="22803"/>
                </a:cubicBezTo>
                <a:cubicBezTo>
                  <a:pt x="240002" y="22643"/>
                  <a:pt x="239984" y="22464"/>
                  <a:pt x="239984" y="22304"/>
                </a:cubicBezTo>
                <a:cubicBezTo>
                  <a:pt x="239984" y="22554"/>
                  <a:pt x="239966" y="22768"/>
                  <a:pt x="239966" y="23017"/>
                </a:cubicBezTo>
                <a:lnTo>
                  <a:pt x="239627" y="23892"/>
                </a:lnTo>
                <a:cubicBezTo>
                  <a:pt x="239020" y="25391"/>
                  <a:pt x="238342" y="26854"/>
                  <a:pt x="237539" y="28263"/>
                </a:cubicBezTo>
                <a:cubicBezTo>
                  <a:pt x="236737" y="29673"/>
                  <a:pt x="235862" y="31029"/>
                  <a:pt x="234952" y="32367"/>
                </a:cubicBezTo>
                <a:cubicBezTo>
                  <a:pt x="234024" y="33705"/>
                  <a:pt x="233079" y="35026"/>
                  <a:pt x="232115" y="36328"/>
                </a:cubicBezTo>
                <a:cubicBezTo>
                  <a:pt x="231152" y="37648"/>
                  <a:pt x="230224" y="38987"/>
                  <a:pt x="229296" y="40325"/>
                </a:cubicBezTo>
                <a:cubicBezTo>
                  <a:pt x="228226" y="41859"/>
                  <a:pt x="227209" y="43429"/>
                  <a:pt x="226209" y="45035"/>
                </a:cubicBezTo>
                <a:cubicBezTo>
                  <a:pt x="227815" y="39772"/>
                  <a:pt x="228707" y="34312"/>
                  <a:pt x="228832" y="28816"/>
                </a:cubicBezTo>
                <a:cubicBezTo>
                  <a:pt x="228850" y="27942"/>
                  <a:pt x="228850" y="27032"/>
                  <a:pt x="228458" y="26283"/>
                </a:cubicBezTo>
                <a:cubicBezTo>
                  <a:pt x="227762" y="24980"/>
                  <a:pt x="226174" y="24463"/>
                  <a:pt x="224746" y="24106"/>
                </a:cubicBezTo>
                <a:cubicBezTo>
                  <a:pt x="219429" y="22732"/>
                  <a:pt x="214112" y="21322"/>
                  <a:pt x="208777" y="19949"/>
                </a:cubicBezTo>
                <a:lnTo>
                  <a:pt x="208777" y="19949"/>
                </a:lnTo>
                <a:cubicBezTo>
                  <a:pt x="211525" y="22179"/>
                  <a:pt x="214665" y="23910"/>
                  <a:pt x="218037" y="25034"/>
                </a:cubicBezTo>
                <a:cubicBezTo>
                  <a:pt x="219840" y="25623"/>
                  <a:pt x="221767" y="26069"/>
                  <a:pt x="223265" y="27282"/>
                </a:cubicBezTo>
                <a:cubicBezTo>
                  <a:pt x="225192" y="28870"/>
                  <a:pt x="225995" y="31457"/>
                  <a:pt x="226388" y="33901"/>
                </a:cubicBezTo>
                <a:cubicBezTo>
                  <a:pt x="226977" y="37738"/>
                  <a:pt x="226834" y="41717"/>
                  <a:pt x="225906" y="45499"/>
                </a:cubicBezTo>
                <a:cubicBezTo>
                  <a:pt x="225282" y="46534"/>
                  <a:pt x="224657" y="47551"/>
                  <a:pt x="224086" y="48604"/>
                </a:cubicBezTo>
                <a:cubicBezTo>
                  <a:pt x="222480" y="51441"/>
                  <a:pt x="221089" y="54421"/>
                  <a:pt x="220000" y="57507"/>
                </a:cubicBezTo>
                <a:cubicBezTo>
                  <a:pt x="219822" y="58043"/>
                  <a:pt x="219643" y="58596"/>
                  <a:pt x="219465" y="59149"/>
                </a:cubicBezTo>
                <a:cubicBezTo>
                  <a:pt x="219804" y="55473"/>
                  <a:pt x="219786" y="51798"/>
                  <a:pt x="219393" y="48104"/>
                </a:cubicBezTo>
                <a:cubicBezTo>
                  <a:pt x="219340" y="47391"/>
                  <a:pt x="219251" y="46659"/>
                  <a:pt x="218894" y="46034"/>
                </a:cubicBezTo>
                <a:cubicBezTo>
                  <a:pt x="218484" y="45321"/>
                  <a:pt x="217823" y="44803"/>
                  <a:pt x="217127" y="44393"/>
                </a:cubicBezTo>
                <a:cubicBezTo>
                  <a:pt x="210972" y="40521"/>
                  <a:pt x="203121" y="41288"/>
                  <a:pt x="195913" y="40414"/>
                </a:cubicBezTo>
                <a:lnTo>
                  <a:pt x="195913" y="40414"/>
                </a:lnTo>
                <a:cubicBezTo>
                  <a:pt x="200070" y="42573"/>
                  <a:pt x="204531" y="44161"/>
                  <a:pt x="209098" y="45160"/>
                </a:cubicBezTo>
                <a:cubicBezTo>
                  <a:pt x="210651" y="45499"/>
                  <a:pt x="212256" y="45785"/>
                  <a:pt x="213737" y="46445"/>
                </a:cubicBezTo>
                <a:cubicBezTo>
                  <a:pt x="216842" y="47819"/>
                  <a:pt x="219090" y="50923"/>
                  <a:pt x="219429" y="54313"/>
                </a:cubicBezTo>
                <a:cubicBezTo>
                  <a:pt x="219732" y="57436"/>
                  <a:pt x="218020" y="60094"/>
                  <a:pt x="218412" y="63056"/>
                </a:cubicBezTo>
                <a:cubicBezTo>
                  <a:pt x="218127" y="64377"/>
                  <a:pt x="217877" y="65679"/>
                  <a:pt x="217609" y="67000"/>
                </a:cubicBezTo>
                <a:cubicBezTo>
                  <a:pt x="217306" y="68588"/>
                  <a:pt x="216967" y="70176"/>
                  <a:pt x="216503" y="71710"/>
                </a:cubicBezTo>
                <a:cubicBezTo>
                  <a:pt x="216057" y="73245"/>
                  <a:pt x="215504" y="74779"/>
                  <a:pt x="214915" y="76278"/>
                </a:cubicBezTo>
                <a:cubicBezTo>
                  <a:pt x="214273" y="77937"/>
                  <a:pt x="213559" y="79561"/>
                  <a:pt x="212827" y="81167"/>
                </a:cubicBezTo>
                <a:cubicBezTo>
                  <a:pt x="213006" y="78669"/>
                  <a:pt x="213184" y="76189"/>
                  <a:pt x="213363" y="73691"/>
                </a:cubicBezTo>
                <a:cubicBezTo>
                  <a:pt x="213452" y="72584"/>
                  <a:pt x="213505" y="71442"/>
                  <a:pt x="213202" y="70390"/>
                </a:cubicBezTo>
                <a:cubicBezTo>
                  <a:pt x="212792" y="68980"/>
                  <a:pt x="211775" y="67874"/>
                  <a:pt x="210740" y="66803"/>
                </a:cubicBezTo>
                <a:cubicBezTo>
                  <a:pt x="206047" y="61825"/>
                  <a:pt x="201194" y="57008"/>
                  <a:pt x="196341" y="52208"/>
                </a:cubicBezTo>
                <a:cubicBezTo>
                  <a:pt x="195698" y="51584"/>
                  <a:pt x="195074" y="50941"/>
                  <a:pt x="194414" y="50317"/>
                </a:cubicBezTo>
                <a:cubicBezTo>
                  <a:pt x="194271" y="50156"/>
                  <a:pt x="194093" y="49978"/>
                  <a:pt x="193861" y="49942"/>
                </a:cubicBezTo>
                <a:cubicBezTo>
                  <a:pt x="193810" y="49930"/>
                  <a:pt x="193758" y="49925"/>
                  <a:pt x="193707" y="49925"/>
                </a:cubicBezTo>
                <a:cubicBezTo>
                  <a:pt x="193451" y="49925"/>
                  <a:pt x="193191" y="50058"/>
                  <a:pt x="192969" y="50192"/>
                </a:cubicBezTo>
                <a:cubicBezTo>
                  <a:pt x="186902" y="53689"/>
                  <a:pt x="181710" y="58703"/>
                  <a:pt x="177963" y="64644"/>
                </a:cubicBezTo>
                <a:cubicBezTo>
                  <a:pt x="182013" y="62539"/>
                  <a:pt x="186081" y="60416"/>
                  <a:pt x="190167" y="58328"/>
                </a:cubicBezTo>
                <a:cubicBezTo>
                  <a:pt x="190970" y="57900"/>
                  <a:pt x="191809" y="57472"/>
                  <a:pt x="192719" y="57436"/>
                </a:cubicBezTo>
                <a:cubicBezTo>
                  <a:pt x="192775" y="57433"/>
                  <a:pt x="192831" y="57432"/>
                  <a:pt x="192886" y="57432"/>
                </a:cubicBezTo>
                <a:cubicBezTo>
                  <a:pt x="193840" y="57432"/>
                  <a:pt x="194733" y="57853"/>
                  <a:pt x="195609" y="58275"/>
                </a:cubicBezTo>
                <a:cubicBezTo>
                  <a:pt x="198571" y="59684"/>
                  <a:pt x="201533" y="61094"/>
                  <a:pt x="204495" y="62521"/>
                </a:cubicBezTo>
                <a:cubicBezTo>
                  <a:pt x="205958" y="63217"/>
                  <a:pt x="207439" y="63931"/>
                  <a:pt x="208634" y="65001"/>
                </a:cubicBezTo>
                <a:cubicBezTo>
                  <a:pt x="211132" y="67249"/>
                  <a:pt x="211989" y="70764"/>
                  <a:pt x="212239" y="74119"/>
                </a:cubicBezTo>
                <a:cubicBezTo>
                  <a:pt x="212417" y="76652"/>
                  <a:pt x="212292" y="79240"/>
                  <a:pt x="212506" y="81791"/>
                </a:cubicBezTo>
                <a:cubicBezTo>
                  <a:pt x="211989" y="82933"/>
                  <a:pt x="211507" y="84093"/>
                  <a:pt x="211007" y="85253"/>
                </a:cubicBezTo>
                <a:cubicBezTo>
                  <a:pt x="209812" y="88072"/>
                  <a:pt x="208777" y="91016"/>
                  <a:pt x="208153" y="94049"/>
                </a:cubicBezTo>
                <a:lnTo>
                  <a:pt x="206136" y="95084"/>
                </a:lnTo>
                <a:lnTo>
                  <a:pt x="205530" y="94816"/>
                </a:lnTo>
                <a:lnTo>
                  <a:pt x="205333" y="94227"/>
                </a:lnTo>
                <a:lnTo>
                  <a:pt x="206243" y="92657"/>
                </a:lnTo>
                <a:lnTo>
                  <a:pt x="207831" y="90356"/>
                </a:lnTo>
                <a:lnTo>
                  <a:pt x="203924" y="93139"/>
                </a:lnTo>
                <a:lnTo>
                  <a:pt x="205369" y="90873"/>
                </a:lnTo>
                <a:lnTo>
                  <a:pt x="202372" y="93068"/>
                </a:lnTo>
                <a:lnTo>
                  <a:pt x="203210" y="91337"/>
                </a:lnTo>
                <a:lnTo>
                  <a:pt x="204798" y="88607"/>
                </a:lnTo>
                <a:lnTo>
                  <a:pt x="204870" y="87501"/>
                </a:lnTo>
                <a:lnTo>
                  <a:pt x="204870" y="87501"/>
                </a:lnTo>
                <a:lnTo>
                  <a:pt x="203585" y="88000"/>
                </a:lnTo>
                <a:lnTo>
                  <a:pt x="200998" y="90338"/>
                </a:lnTo>
                <a:lnTo>
                  <a:pt x="200605" y="89910"/>
                </a:lnTo>
                <a:lnTo>
                  <a:pt x="201319" y="87858"/>
                </a:lnTo>
                <a:lnTo>
                  <a:pt x="201319" y="86716"/>
                </a:lnTo>
                <a:lnTo>
                  <a:pt x="198821" y="89446"/>
                </a:lnTo>
                <a:lnTo>
                  <a:pt x="199909" y="86555"/>
                </a:lnTo>
                <a:lnTo>
                  <a:pt x="198321" y="88018"/>
                </a:lnTo>
                <a:lnTo>
                  <a:pt x="197572" y="88161"/>
                </a:lnTo>
                <a:lnTo>
                  <a:pt x="197108" y="87840"/>
                </a:lnTo>
                <a:lnTo>
                  <a:pt x="196787" y="87144"/>
                </a:lnTo>
                <a:lnTo>
                  <a:pt x="197429" y="84450"/>
                </a:lnTo>
                <a:lnTo>
                  <a:pt x="195502" y="87126"/>
                </a:lnTo>
                <a:lnTo>
                  <a:pt x="195966" y="84592"/>
                </a:lnTo>
                <a:lnTo>
                  <a:pt x="195556" y="83932"/>
                </a:lnTo>
                <a:lnTo>
                  <a:pt x="194200" y="85663"/>
                </a:lnTo>
                <a:lnTo>
                  <a:pt x="192969" y="87251"/>
                </a:lnTo>
                <a:lnTo>
                  <a:pt x="192969" y="87251"/>
                </a:lnTo>
                <a:lnTo>
                  <a:pt x="194200" y="82077"/>
                </a:lnTo>
                <a:lnTo>
                  <a:pt x="194200" y="82077"/>
                </a:lnTo>
                <a:lnTo>
                  <a:pt x="192594" y="84860"/>
                </a:lnTo>
                <a:lnTo>
                  <a:pt x="192041" y="84592"/>
                </a:lnTo>
                <a:lnTo>
                  <a:pt x="192433" y="81060"/>
                </a:lnTo>
                <a:lnTo>
                  <a:pt x="190631" y="85181"/>
                </a:lnTo>
                <a:lnTo>
                  <a:pt x="190399" y="83647"/>
                </a:lnTo>
                <a:lnTo>
                  <a:pt x="189471" y="84931"/>
                </a:lnTo>
                <a:lnTo>
                  <a:pt x="189150" y="83647"/>
                </a:lnTo>
                <a:lnTo>
                  <a:pt x="188526" y="83647"/>
                </a:lnTo>
                <a:lnTo>
                  <a:pt x="187883" y="83790"/>
                </a:lnTo>
                <a:lnTo>
                  <a:pt x="187580" y="81970"/>
                </a:lnTo>
                <a:lnTo>
                  <a:pt x="187170" y="80203"/>
                </a:lnTo>
                <a:lnTo>
                  <a:pt x="186046" y="84111"/>
                </a:lnTo>
                <a:lnTo>
                  <a:pt x="185528" y="83326"/>
                </a:lnTo>
                <a:lnTo>
                  <a:pt x="185011" y="82362"/>
                </a:lnTo>
                <a:lnTo>
                  <a:pt x="184404" y="82059"/>
                </a:lnTo>
                <a:lnTo>
                  <a:pt x="183833" y="81274"/>
                </a:lnTo>
                <a:lnTo>
                  <a:pt x="183102" y="84378"/>
                </a:lnTo>
                <a:lnTo>
                  <a:pt x="182584" y="79864"/>
                </a:lnTo>
                <a:lnTo>
                  <a:pt x="181906" y="83308"/>
                </a:lnTo>
                <a:lnTo>
                  <a:pt x="181264" y="81024"/>
                </a:lnTo>
                <a:lnTo>
                  <a:pt x="180657" y="82362"/>
                </a:lnTo>
                <a:lnTo>
                  <a:pt x="180033" y="82202"/>
                </a:lnTo>
                <a:lnTo>
                  <a:pt x="179355" y="81113"/>
                </a:lnTo>
                <a:lnTo>
                  <a:pt x="178659" y="80614"/>
                </a:lnTo>
                <a:lnTo>
                  <a:pt x="178462" y="84931"/>
                </a:lnTo>
                <a:lnTo>
                  <a:pt x="177303" y="80221"/>
                </a:lnTo>
                <a:lnTo>
                  <a:pt x="177303" y="85038"/>
                </a:lnTo>
                <a:lnTo>
                  <a:pt x="175911" y="80025"/>
                </a:lnTo>
                <a:lnTo>
                  <a:pt x="175750" y="83022"/>
                </a:lnTo>
                <a:lnTo>
                  <a:pt x="175625" y="85556"/>
                </a:lnTo>
                <a:lnTo>
                  <a:pt x="174537" y="83147"/>
                </a:lnTo>
                <a:lnTo>
                  <a:pt x="173591" y="81863"/>
                </a:lnTo>
                <a:lnTo>
                  <a:pt x="173788" y="85306"/>
                </a:lnTo>
                <a:lnTo>
                  <a:pt x="173788" y="85306"/>
                </a:lnTo>
                <a:lnTo>
                  <a:pt x="173163" y="85253"/>
                </a:lnTo>
                <a:lnTo>
                  <a:pt x="171343" y="81060"/>
                </a:lnTo>
                <a:lnTo>
                  <a:pt x="171040" y="82398"/>
                </a:lnTo>
                <a:lnTo>
                  <a:pt x="171093" y="84592"/>
                </a:lnTo>
                <a:lnTo>
                  <a:pt x="169488" y="81880"/>
                </a:lnTo>
                <a:lnTo>
                  <a:pt x="170362" y="86109"/>
                </a:lnTo>
                <a:lnTo>
                  <a:pt x="168453" y="82897"/>
                </a:lnTo>
                <a:lnTo>
                  <a:pt x="168256" y="84093"/>
                </a:lnTo>
                <a:lnTo>
                  <a:pt x="167703" y="84378"/>
                </a:lnTo>
                <a:lnTo>
                  <a:pt x="166258" y="82755"/>
                </a:lnTo>
                <a:lnTo>
                  <a:pt x="167846" y="87572"/>
                </a:lnTo>
                <a:lnTo>
                  <a:pt x="165080" y="83415"/>
                </a:lnTo>
                <a:lnTo>
                  <a:pt x="164581" y="83932"/>
                </a:lnTo>
                <a:lnTo>
                  <a:pt x="165544" y="87001"/>
                </a:lnTo>
                <a:lnTo>
                  <a:pt x="163350" y="84485"/>
                </a:lnTo>
                <a:lnTo>
                  <a:pt x="163421" y="85895"/>
                </a:lnTo>
                <a:lnTo>
                  <a:pt x="165063" y="89660"/>
                </a:lnTo>
                <a:lnTo>
                  <a:pt x="164331" y="89571"/>
                </a:lnTo>
                <a:lnTo>
                  <a:pt x="161441" y="86430"/>
                </a:lnTo>
                <a:lnTo>
                  <a:pt x="161637" y="87804"/>
                </a:lnTo>
                <a:lnTo>
                  <a:pt x="160923" y="87929"/>
                </a:lnTo>
                <a:lnTo>
                  <a:pt x="161298" y="89410"/>
                </a:lnTo>
                <a:lnTo>
                  <a:pt x="161655" y="90802"/>
                </a:lnTo>
                <a:lnTo>
                  <a:pt x="161655" y="90802"/>
                </a:lnTo>
                <a:lnTo>
                  <a:pt x="160780" y="90712"/>
                </a:lnTo>
                <a:lnTo>
                  <a:pt x="160620" y="90570"/>
                </a:lnTo>
                <a:lnTo>
                  <a:pt x="160709" y="90159"/>
                </a:lnTo>
                <a:lnTo>
                  <a:pt x="160495" y="90480"/>
                </a:lnTo>
                <a:lnTo>
                  <a:pt x="158925" y="89232"/>
                </a:lnTo>
                <a:lnTo>
                  <a:pt x="158943" y="89124"/>
                </a:lnTo>
                <a:lnTo>
                  <a:pt x="158943" y="89124"/>
                </a:lnTo>
                <a:lnTo>
                  <a:pt x="158889" y="89214"/>
                </a:lnTo>
                <a:lnTo>
                  <a:pt x="157890" y="88429"/>
                </a:lnTo>
                <a:lnTo>
                  <a:pt x="157283" y="88785"/>
                </a:lnTo>
                <a:lnTo>
                  <a:pt x="158407" y="90338"/>
                </a:lnTo>
                <a:lnTo>
                  <a:pt x="157783" y="91729"/>
                </a:lnTo>
                <a:lnTo>
                  <a:pt x="156302" y="90641"/>
                </a:lnTo>
                <a:lnTo>
                  <a:pt x="156302" y="90641"/>
                </a:lnTo>
                <a:lnTo>
                  <a:pt x="157551" y="92265"/>
                </a:lnTo>
                <a:lnTo>
                  <a:pt x="157158" y="93210"/>
                </a:lnTo>
                <a:lnTo>
                  <a:pt x="157140" y="93210"/>
                </a:lnTo>
                <a:lnTo>
                  <a:pt x="156926" y="91712"/>
                </a:lnTo>
                <a:lnTo>
                  <a:pt x="156213" y="92711"/>
                </a:lnTo>
                <a:lnTo>
                  <a:pt x="155981" y="92568"/>
                </a:lnTo>
                <a:lnTo>
                  <a:pt x="155767" y="91729"/>
                </a:lnTo>
                <a:lnTo>
                  <a:pt x="155142" y="91729"/>
                </a:lnTo>
                <a:lnTo>
                  <a:pt x="154500" y="91890"/>
                </a:lnTo>
                <a:lnTo>
                  <a:pt x="154196" y="90070"/>
                </a:lnTo>
                <a:lnTo>
                  <a:pt x="153786" y="88304"/>
                </a:lnTo>
                <a:lnTo>
                  <a:pt x="152644" y="92211"/>
                </a:lnTo>
                <a:lnTo>
                  <a:pt x="152145" y="91426"/>
                </a:lnTo>
                <a:lnTo>
                  <a:pt x="151627" y="90463"/>
                </a:lnTo>
                <a:lnTo>
                  <a:pt x="151020" y="90159"/>
                </a:lnTo>
                <a:lnTo>
                  <a:pt x="150449" y="89374"/>
                </a:lnTo>
                <a:lnTo>
                  <a:pt x="149700" y="92479"/>
                </a:lnTo>
                <a:lnTo>
                  <a:pt x="149201" y="87965"/>
                </a:lnTo>
                <a:lnTo>
                  <a:pt x="148522" y="91408"/>
                </a:lnTo>
                <a:lnTo>
                  <a:pt x="147880" y="89124"/>
                </a:lnTo>
                <a:lnTo>
                  <a:pt x="147273" y="90463"/>
                </a:lnTo>
                <a:lnTo>
                  <a:pt x="146649" y="90302"/>
                </a:lnTo>
                <a:lnTo>
                  <a:pt x="145953" y="89214"/>
                </a:lnTo>
                <a:lnTo>
                  <a:pt x="145275" y="88696"/>
                </a:lnTo>
                <a:lnTo>
                  <a:pt x="145061" y="93032"/>
                </a:lnTo>
                <a:lnTo>
                  <a:pt x="143901" y="88322"/>
                </a:lnTo>
                <a:lnTo>
                  <a:pt x="143901" y="93139"/>
                </a:lnTo>
                <a:lnTo>
                  <a:pt x="142527" y="88125"/>
                </a:lnTo>
                <a:lnTo>
                  <a:pt x="142367" y="91105"/>
                </a:lnTo>
                <a:lnTo>
                  <a:pt x="142242" y="93656"/>
                </a:lnTo>
                <a:lnTo>
                  <a:pt x="141136" y="91248"/>
                </a:lnTo>
                <a:lnTo>
                  <a:pt x="140208" y="89945"/>
                </a:lnTo>
                <a:lnTo>
                  <a:pt x="140208" y="89945"/>
                </a:lnTo>
                <a:lnTo>
                  <a:pt x="140404" y="93407"/>
                </a:lnTo>
                <a:lnTo>
                  <a:pt x="140404" y="93407"/>
                </a:lnTo>
                <a:lnTo>
                  <a:pt x="139780" y="93335"/>
                </a:lnTo>
                <a:lnTo>
                  <a:pt x="137960" y="89142"/>
                </a:lnTo>
                <a:lnTo>
                  <a:pt x="137656" y="90480"/>
                </a:lnTo>
                <a:lnTo>
                  <a:pt x="137710" y="92693"/>
                </a:lnTo>
                <a:lnTo>
                  <a:pt x="137710" y="92693"/>
                </a:lnTo>
                <a:lnTo>
                  <a:pt x="136104" y="89981"/>
                </a:lnTo>
                <a:lnTo>
                  <a:pt x="136978" y="94210"/>
                </a:lnTo>
                <a:lnTo>
                  <a:pt x="135069" y="90998"/>
                </a:lnTo>
                <a:lnTo>
                  <a:pt x="134873" y="92176"/>
                </a:lnTo>
                <a:lnTo>
                  <a:pt x="134320" y="92461"/>
                </a:lnTo>
                <a:lnTo>
                  <a:pt x="132874" y="90837"/>
                </a:lnTo>
                <a:lnTo>
                  <a:pt x="132874" y="90837"/>
                </a:lnTo>
                <a:lnTo>
                  <a:pt x="134445" y="95655"/>
                </a:lnTo>
                <a:lnTo>
                  <a:pt x="134445" y="95655"/>
                </a:lnTo>
                <a:lnTo>
                  <a:pt x="131679" y="91515"/>
                </a:lnTo>
                <a:lnTo>
                  <a:pt x="131197" y="92015"/>
                </a:lnTo>
                <a:lnTo>
                  <a:pt x="132161" y="95102"/>
                </a:lnTo>
                <a:lnTo>
                  <a:pt x="129966" y="92586"/>
                </a:lnTo>
                <a:lnTo>
                  <a:pt x="130037" y="93978"/>
                </a:lnTo>
                <a:lnTo>
                  <a:pt x="131679" y="97760"/>
                </a:lnTo>
                <a:lnTo>
                  <a:pt x="130947" y="97671"/>
                </a:lnTo>
                <a:lnTo>
                  <a:pt x="128057" y="94513"/>
                </a:lnTo>
                <a:lnTo>
                  <a:pt x="128253" y="95905"/>
                </a:lnTo>
                <a:lnTo>
                  <a:pt x="127540" y="96012"/>
                </a:lnTo>
                <a:lnTo>
                  <a:pt x="127914" y="97510"/>
                </a:lnTo>
                <a:lnTo>
                  <a:pt x="128271" y="98902"/>
                </a:lnTo>
                <a:lnTo>
                  <a:pt x="128271" y="98902"/>
                </a:lnTo>
                <a:lnTo>
                  <a:pt x="127397" y="98813"/>
                </a:lnTo>
                <a:lnTo>
                  <a:pt x="124524" y="96529"/>
                </a:lnTo>
                <a:lnTo>
                  <a:pt x="123917" y="96886"/>
                </a:lnTo>
                <a:lnTo>
                  <a:pt x="126380" y="100330"/>
                </a:lnTo>
                <a:lnTo>
                  <a:pt x="127076" y="101793"/>
                </a:lnTo>
                <a:lnTo>
                  <a:pt x="123115" y="98902"/>
                </a:lnTo>
                <a:lnTo>
                  <a:pt x="123543" y="98296"/>
                </a:lnTo>
                <a:lnTo>
                  <a:pt x="123543" y="98296"/>
                </a:lnTo>
                <a:lnTo>
                  <a:pt x="120438" y="100526"/>
                </a:lnTo>
                <a:lnTo>
                  <a:pt x="121598" y="98706"/>
                </a:lnTo>
                <a:lnTo>
                  <a:pt x="119153" y="100544"/>
                </a:lnTo>
                <a:lnTo>
                  <a:pt x="119153" y="100544"/>
                </a:lnTo>
                <a:lnTo>
                  <a:pt x="119814" y="99152"/>
                </a:lnTo>
                <a:lnTo>
                  <a:pt x="121063" y="96993"/>
                </a:lnTo>
                <a:lnTo>
                  <a:pt x="121134" y="96101"/>
                </a:lnTo>
                <a:lnTo>
                  <a:pt x="121134" y="96101"/>
                </a:lnTo>
                <a:lnTo>
                  <a:pt x="120117" y="96511"/>
                </a:lnTo>
                <a:lnTo>
                  <a:pt x="118065" y="98331"/>
                </a:lnTo>
                <a:lnTo>
                  <a:pt x="117726" y="97992"/>
                </a:lnTo>
                <a:lnTo>
                  <a:pt x="118297" y="96369"/>
                </a:lnTo>
                <a:lnTo>
                  <a:pt x="118297" y="95459"/>
                </a:lnTo>
                <a:lnTo>
                  <a:pt x="116317" y="97618"/>
                </a:lnTo>
                <a:lnTo>
                  <a:pt x="117191" y="95334"/>
                </a:lnTo>
                <a:lnTo>
                  <a:pt x="117191" y="95334"/>
                </a:lnTo>
                <a:lnTo>
                  <a:pt x="115924" y="96493"/>
                </a:lnTo>
                <a:lnTo>
                  <a:pt x="115317" y="96601"/>
                </a:lnTo>
                <a:lnTo>
                  <a:pt x="114925" y="96333"/>
                </a:lnTo>
                <a:lnTo>
                  <a:pt x="114693" y="95780"/>
                </a:lnTo>
                <a:lnTo>
                  <a:pt x="115192" y="93639"/>
                </a:lnTo>
                <a:lnTo>
                  <a:pt x="113640" y="95780"/>
                </a:lnTo>
                <a:lnTo>
                  <a:pt x="114015" y="93764"/>
                </a:lnTo>
                <a:lnTo>
                  <a:pt x="113711" y="93228"/>
                </a:lnTo>
                <a:lnTo>
                  <a:pt x="112605" y="94620"/>
                </a:lnTo>
                <a:lnTo>
                  <a:pt x="111624" y="95887"/>
                </a:lnTo>
                <a:lnTo>
                  <a:pt x="112587" y="91765"/>
                </a:lnTo>
                <a:lnTo>
                  <a:pt x="111303" y="93960"/>
                </a:lnTo>
                <a:lnTo>
                  <a:pt x="110857" y="93746"/>
                </a:lnTo>
                <a:lnTo>
                  <a:pt x="111160" y="90927"/>
                </a:lnTo>
                <a:lnTo>
                  <a:pt x="109733" y="94210"/>
                </a:lnTo>
                <a:lnTo>
                  <a:pt x="109554" y="92978"/>
                </a:lnTo>
                <a:lnTo>
                  <a:pt x="108823" y="94031"/>
                </a:lnTo>
                <a:lnTo>
                  <a:pt x="108555" y="93014"/>
                </a:lnTo>
                <a:lnTo>
                  <a:pt x="108055" y="93014"/>
                </a:lnTo>
                <a:lnTo>
                  <a:pt x="107556" y="93139"/>
                </a:lnTo>
                <a:lnTo>
                  <a:pt x="107306" y="91676"/>
                </a:lnTo>
                <a:lnTo>
                  <a:pt x="107003" y="90266"/>
                </a:lnTo>
                <a:lnTo>
                  <a:pt x="106075" y="93371"/>
                </a:lnTo>
                <a:lnTo>
                  <a:pt x="105682" y="92747"/>
                </a:lnTo>
                <a:lnTo>
                  <a:pt x="105254" y="91979"/>
                </a:lnTo>
                <a:lnTo>
                  <a:pt x="104790" y="91729"/>
                </a:lnTo>
                <a:lnTo>
                  <a:pt x="104326" y="91105"/>
                </a:lnTo>
                <a:lnTo>
                  <a:pt x="103737" y="93585"/>
                </a:lnTo>
                <a:lnTo>
                  <a:pt x="103345" y="89999"/>
                </a:lnTo>
                <a:lnTo>
                  <a:pt x="102810" y="92747"/>
                </a:lnTo>
                <a:lnTo>
                  <a:pt x="102292" y="90909"/>
                </a:lnTo>
                <a:lnTo>
                  <a:pt x="101828" y="91979"/>
                </a:lnTo>
                <a:lnTo>
                  <a:pt x="101329" y="91872"/>
                </a:lnTo>
                <a:lnTo>
                  <a:pt x="100776" y="90998"/>
                </a:lnTo>
                <a:lnTo>
                  <a:pt x="100240" y="90605"/>
                </a:lnTo>
                <a:lnTo>
                  <a:pt x="100080" y="94031"/>
                </a:lnTo>
                <a:lnTo>
                  <a:pt x="99330" y="90338"/>
                </a:lnTo>
                <a:lnTo>
                  <a:pt x="99330" y="94174"/>
                </a:lnTo>
                <a:lnTo>
                  <a:pt x="98224" y="90159"/>
                </a:lnTo>
                <a:lnTo>
                  <a:pt x="98117" y="92515"/>
                </a:lnTo>
                <a:lnTo>
                  <a:pt x="98010" y="94549"/>
                </a:lnTo>
                <a:lnTo>
                  <a:pt x="97136" y="92622"/>
                </a:lnTo>
                <a:lnTo>
                  <a:pt x="96404" y="91605"/>
                </a:lnTo>
                <a:lnTo>
                  <a:pt x="96565" y="94352"/>
                </a:lnTo>
                <a:lnTo>
                  <a:pt x="96065" y="94281"/>
                </a:lnTo>
                <a:lnTo>
                  <a:pt x="95815" y="93728"/>
                </a:lnTo>
                <a:lnTo>
                  <a:pt x="95869" y="93585"/>
                </a:lnTo>
                <a:lnTo>
                  <a:pt x="95762" y="93549"/>
                </a:lnTo>
                <a:lnTo>
                  <a:pt x="94620" y="90927"/>
                </a:lnTo>
                <a:lnTo>
                  <a:pt x="94388" y="91997"/>
                </a:lnTo>
                <a:lnTo>
                  <a:pt x="94388" y="92461"/>
                </a:lnTo>
                <a:lnTo>
                  <a:pt x="93728" y="92532"/>
                </a:lnTo>
                <a:lnTo>
                  <a:pt x="93549" y="92229"/>
                </a:lnTo>
                <a:lnTo>
                  <a:pt x="94513" y="91176"/>
                </a:lnTo>
                <a:lnTo>
                  <a:pt x="93192" y="91605"/>
                </a:lnTo>
                <a:lnTo>
                  <a:pt x="93175" y="91551"/>
                </a:lnTo>
                <a:lnTo>
                  <a:pt x="93175" y="91605"/>
                </a:lnTo>
                <a:lnTo>
                  <a:pt x="91337" y="92193"/>
                </a:lnTo>
                <a:lnTo>
                  <a:pt x="93585" y="90124"/>
                </a:lnTo>
                <a:lnTo>
                  <a:pt x="93585" y="90124"/>
                </a:lnTo>
                <a:lnTo>
                  <a:pt x="89303" y="92086"/>
                </a:lnTo>
                <a:lnTo>
                  <a:pt x="92461" y="89285"/>
                </a:lnTo>
                <a:lnTo>
                  <a:pt x="92461" y="88446"/>
                </a:lnTo>
                <a:lnTo>
                  <a:pt x="89035" y="90195"/>
                </a:lnTo>
                <a:lnTo>
                  <a:pt x="88446" y="89927"/>
                </a:lnTo>
                <a:lnTo>
                  <a:pt x="88232" y="89339"/>
                </a:lnTo>
                <a:lnTo>
                  <a:pt x="89160" y="87768"/>
                </a:lnTo>
                <a:lnTo>
                  <a:pt x="90730" y="85467"/>
                </a:lnTo>
                <a:lnTo>
                  <a:pt x="90730" y="85467"/>
                </a:lnTo>
                <a:lnTo>
                  <a:pt x="86840" y="88250"/>
                </a:lnTo>
                <a:lnTo>
                  <a:pt x="88286" y="85984"/>
                </a:lnTo>
                <a:lnTo>
                  <a:pt x="85252" y="88322"/>
                </a:lnTo>
                <a:lnTo>
                  <a:pt x="86091" y="86591"/>
                </a:lnTo>
                <a:lnTo>
                  <a:pt x="87679" y="83861"/>
                </a:lnTo>
                <a:lnTo>
                  <a:pt x="87750" y="82755"/>
                </a:lnTo>
                <a:lnTo>
                  <a:pt x="87750" y="82755"/>
                </a:lnTo>
                <a:lnTo>
                  <a:pt x="86484" y="83254"/>
                </a:lnTo>
                <a:lnTo>
                  <a:pt x="83896" y="85556"/>
                </a:lnTo>
                <a:lnTo>
                  <a:pt x="83486" y="85128"/>
                </a:lnTo>
                <a:lnTo>
                  <a:pt x="84200" y="83076"/>
                </a:lnTo>
                <a:lnTo>
                  <a:pt x="84200" y="81934"/>
                </a:lnTo>
                <a:lnTo>
                  <a:pt x="81702" y="84682"/>
                </a:lnTo>
                <a:lnTo>
                  <a:pt x="81702" y="84682"/>
                </a:lnTo>
                <a:lnTo>
                  <a:pt x="82790" y="81809"/>
                </a:lnTo>
                <a:lnTo>
                  <a:pt x="82790" y="81809"/>
                </a:lnTo>
                <a:lnTo>
                  <a:pt x="81202" y="83254"/>
                </a:lnTo>
                <a:lnTo>
                  <a:pt x="80453" y="83415"/>
                </a:lnTo>
                <a:lnTo>
                  <a:pt x="79989" y="83076"/>
                </a:lnTo>
                <a:lnTo>
                  <a:pt x="79668" y="82398"/>
                </a:lnTo>
                <a:lnTo>
                  <a:pt x="80310" y="79686"/>
                </a:lnTo>
                <a:lnTo>
                  <a:pt x="80310" y="79686"/>
                </a:lnTo>
                <a:lnTo>
                  <a:pt x="78383" y="82362"/>
                </a:lnTo>
                <a:lnTo>
                  <a:pt x="78847" y="79846"/>
                </a:lnTo>
                <a:lnTo>
                  <a:pt x="78454" y="79186"/>
                </a:lnTo>
                <a:lnTo>
                  <a:pt x="77081" y="80917"/>
                </a:lnTo>
                <a:lnTo>
                  <a:pt x="75849" y="82505"/>
                </a:lnTo>
                <a:lnTo>
                  <a:pt x="77081" y="77330"/>
                </a:lnTo>
                <a:lnTo>
                  <a:pt x="77081" y="77330"/>
                </a:lnTo>
                <a:lnTo>
                  <a:pt x="75475" y="80114"/>
                </a:lnTo>
                <a:lnTo>
                  <a:pt x="74922" y="79846"/>
                </a:lnTo>
                <a:lnTo>
                  <a:pt x="75332" y="76296"/>
                </a:lnTo>
                <a:lnTo>
                  <a:pt x="73512" y="80435"/>
                </a:lnTo>
                <a:lnTo>
                  <a:pt x="73298" y="78883"/>
                </a:lnTo>
                <a:lnTo>
                  <a:pt x="72352" y="80185"/>
                </a:lnTo>
                <a:lnTo>
                  <a:pt x="72049" y="78883"/>
                </a:lnTo>
                <a:lnTo>
                  <a:pt x="71424" y="78883"/>
                </a:lnTo>
                <a:lnTo>
                  <a:pt x="70782" y="79043"/>
                </a:lnTo>
                <a:lnTo>
                  <a:pt x="70461" y="77223"/>
                </a:lnTo>
                <a:lnTo>
                  <a:pt x="70068" y="75457"/>
                </a:lnTo>
                <a:lnTo>
                  <a:pt x="68926" y="79365"/>
                </a:lnTo>
                <a:lnTo>
                  <a:pt x="68409" y="78579"/>
                </a:lnTo>
                <a:lnTo>
                  <a:pt x="67892" y="77616"/>
                </a:lnTo>
                <a:lnTo>
                  <a:pt x="67303" y="77313"/>
                </a:lnTo>
                <a:lnTo>
                  <a:pt x="66714" y="76528"/>
                </a:lnTo>
                <a:lnTo>
                  <a:pt x="65982" y="79632"/>
                </a:lnTo>
                <a:lnTo>
                  <a:pt x="65465" y="75118"/>
                </a:lnTo>
                <a:lnTo>
                  <a:pt x="64787" y="78562"/>
                </a:lnTo>
                <a:lnTo>
                  <a:pt x="64145" y="76278"/>
                </a:lnTo>
                <a:lnTo>
                  <a:pt x="63556" y="77616"/>
                </a:lnTo>
                <a:lnTo>
                  <a:pt x="62913" y="77455"/>
                </a:lnTo>
                <a:lnTo>
                  <a:pt x="62235" y="76367"/>
                </a:lnTo>
                <a:lnTo>
                  <a:pt x="61540" y="75850"/>
                </a:lnTo>
                <a:lnTo>
                  <a:pt x="61343" y="80185"/>
                </a:lnTo>
                <a:lnTo>
                  <a:pt x="60184" y="75475"/>
                </a:lnTo>
                <a:lnTo>
                  <a:pt x="60184" y="80292"/>
                </a:lnTo>
                <a:lnTo>
                  <a:pt x="58792" y="75279"/>
                </a:lnTo>
                <a:lnTo>
                  <a:pt x="58649" y="78258"/>
                </a:lnTo>
                <a:lnTo>
                  <a:pt x="58506" y="80810"/>
                </a:lnTo>
                <a:lnTo>
                  <a:pt x="57418" y="78401"/>
                </a:lnTo>
                <a:lnTo>
                  <a:pt x="56472" y="77099"/>
                </a:lnTo>
                <a:lnTo>
                  <a:pt x="56669" y="80560"/>
                </a:lnTo>
                <a:lnTo>
                  <a:pt x="56669" y="80560"/>
                </a:lnTo>
                <a:lnTo>
                  <a:pt x="56044" y="80489"/>
                </a:lnTo>
                <a:lnTo>
                  <a:pt x="54224" y="76296"/>
                </a:lnTo>
                <a:lnTo>
                  <a:pt x="53939" y="77634"/>
                </a:lnTo>
                <a:lnTo>
                  <a:pt x="53974" y="79846"/>
                </a:lnTo>
                <a:lnTo>
                  <a:pt x="53974" y="79846"/>
                </a:lnTo>
                <a:lnTo>
                  <a:pt x="52368" y="77134"/>
                </a:lnTo>
                <a:lnTo>
                  <a:pt x="53243" y="81363"/>
                </a:lnTo>
                <a:lnTo>
                  <a:pt x="51351" y="78151"/>
                </a:lnTo>
                <a:lnTo>
                  <a:pt x="51137" y="79329"/>
                </a:lnTo>
                <a:lnTo>
                  <a:pt x="50656" y="79596"/>
                </a:lnTo>
                <a:cubicBezTo>
                  <a:pt x="49888" y="78223"/>
                  <a:pt x="49246" y="76742"/>
                  <a:pt x="48675" y="75279"/>
                </a:cubicBezTo>
                <a:cubicBezTo>
                  <a:pt x="48479" y="74101"/>
                  <a:pt x="48300" y="72888"/>
                  <a:pt x="48086" y="71710"/>
                </a:cubicBezTo>
                <a:cubicBezTo>
                  <a:pt x="48051" y="71460"/>
                  <a:pt x="48015" y="71210"/>
                  <a:pt x="47997" y="70978"/>
                </a:cubicBezTo>
                <a:lnTo>
                  <a:pt x="47979" y="70390"/>
                </a:lnTo>
                <a:cubicBezTo>
                  <a:pt x="47997" y="70033"/>
                  <a:pt x="48068" y="69694"/>
                  <a:pt x="48229" y="69373"/>
                </a:cubicBezTo>
                <a:cubicBezTo>
                  <a:pt x="48706" y="68507"/>
                  <a:pt x="49667" y="68269"/>
                  <a:pt x="50707" y="68269"/>
                </a:cubicBezTo>
                <a:cubicBezTo>
                  <a:pt x="51339" y="68269"/>
                  <a:pt x="52000" y="68357"/>
                  <a:pt x="52600" y="68445"/>
                </a:cubicBezTo>
                <a:cubicBezTo>
                  <a:pt x="53897" y="68652"/>
                  <a:pt x="55207" y="68733"/>
                  <a:pt x="56523" y="68733"/>
                </a:cubicBezTo>
                <a:cubicBezTo>
                  <a:pt x="58954" y="68733"/>
                  <a:pt x="61404" y="68455"/>
                  <a:pt x="63823" y="68177"/>
                </a:cubicBezTo>
                <a:cubicBezTo>
                  <a:pt x="68694" y="67624"/>
                  <a:pt x="73566" y="67071"/>
                  <a:pt x="78454" y="66518"/>
                </a:cubicBezTo>
                <a:cubicBezTo>
                  <a:pt x="70925" y="64609"/>
                  <a:pt x="63306" y="63235"/>
                  <a:pt x="55580" y="62360"/>
                </a:cubicBezTo>
                <a:cubicBezTo>
                  <a:pt x="55168" y="62315"/>
                  <a:pt x="54747" y="62269"/>
                  <a:pt x="54328" y="62269"/>
                </a:cubicBezTo>
                <a:cubicBezTo>
                  <a:pt x="53931" y="62269"/>
                  <a:pt x="53536" y="62310"/>
                  <a:pt x="53154" y="62432"/>
                </a:cubicBezTo>
                <a:cubicBezTo>
                  <a:pt x="52226" y="62717"/>
                  <a:pt x="51476" y="63449"/>
                  <a:pt x="50780" y="64163"/>
                </a:cubicBezTo>
                <a:lnTo>
                  <a:pt x="48514" y="66500"/>
                </a:lnTo>
                <a:cubicBezTo>
                  <a:pt x="48300" y="66750"/>
                  <a:pt x="48068" y="66982"/>
                  <a:pt x="47872" y="67249"/>
                </a:cubicBezTo>
                <a:cubicBezTo>
                  <a:pt x="47765" y="63788"/>
                  <a:pt x="47676" y="60309"/>
                  <a:pt x="47551" y="56847"/>
                </a:cubicBezTo>
                <a:cubicBezTo>
                  <a:pt x="51833" y="56633"/>
                  <a:pt x="56151" y="56401"/>
                  <a:pt x="60433" y="56205"/>
                </a:cubicBezTo>
                <a:cubicBezTo>
                  <a:pt x="60994" y="56174"/>
                  <a:pt x="61561" y="56142"/>
                  <a:pt x="62127" y="56142"/>
                </a:cubicBezTo>
                <a:cubicBezTo>
                  <a:pt x="62857" y="56142"/>
                  <a:pt x="63583" y="56194"/>
                  <a:pt x="64287" y="56365"/>
                </a:cubicBezTo>
                <a:cubicBezTo>
                  <a:pt x="65340" y="56597"/>
                  <a:pt x="66321" y="57079"/>
                  <a:pt x="67303" y="57561"/>
                </a:cubicBezTo>
                <a:cubicBezTo>
                  <a:pt x="69943" y="58863"/>
                  <a:pt x="72602" y="60166"/>
                  <a:pt x="75261" y="61468"/>
                </a:cubicBezTo>
                <a:cubicBezTo>
                  <a:pt x="73458" y="58328"/>
                  <a:pt x="70907" y="55598"/>
                  <a:pt x="67927" y="53546"/>
                </a:cubicBezTo>
                <a:cubicBezTo>
                  <a:pt x="67178" y="53064"/>
                  <a:pt x="66411" y="52565"/>
                  <a:pt x="65536" y="52404"/>
                </a:cubicBezTo>
                <a:cubicBezTo>
                  <a:pt x="65280" y="52360"/>
                  <a:pt x="65022" y="52341"/>
                  <a:pt x="64764" y="52341"/>
                </a:cubicBezTo>
                <a:cubicBezTo>
                  <a:pt x="64194" y="52341"/>
                  <a:pt x="63621" y="52431"/>
                  <a:pt x="63056" y="52529"/>
                </a:cubicBezTo>
                <a:lnTo>
                  <a:pt x="46802" y="55206"/>
                </a:lnTo>
                <a:cubicBezTo>
                  <a:pt x="46355" y="55259"/>
                  <a:pt x="45856" y="55384"/>
                  <a:pt x="45624" y="55777"/>
                </a:cubicBezTo>
                <a:cubicBezTo>
                  <a:pt x="45463" y="56044"/>
                  <a:pt x="45481" y="56365"/>
                  <a:pt x="45499" y="56651"/>
                </a:cubicBezTo>
                <a:cubicBezTo>
                  <a:pt x="45749" y="60915"/>
                  <a:pt x="46284" y="65144"/>
                  <a:pt x="47069" y="69337"/>
                </a:cubicBezTo>
                <a:cubicBezTo>
                  <a:pt x="47016" y="70122"/>
                  <a:pt x="47176" y="70925"/>
                  <a:pt x="47408" y="71710"/>
                </a:cubicBezTo>
                <a:cubicBezTo>
                  <a:pt x="46837" y="70051"/>
                  <a:pt x="46284" y="68409"/>
                  <a:pt x="45660" y="66768"/>
                </a:cubicBezTo>
                <a:cubicBezTo>
                  <a:pt x="45196" y="65572"/>
                  <a:pt x="44696" y="64359"/>
                  <a:pt x="44125" y="63235"/>
                </a:cubicBezTo>
                <a:cubicBezTo>
                  <a:pt x="43536" y="62075"/>
                  <a:pt x="42894" y="60951"/>
                  <a:pt x="42234" y="59863"/>
                </a:cubicBezTo>
                <a:cubicBezTo>
                  <a:pt x="41716" y="59042"/>
                  <a:pt x="41217" y="58185"/>
                  <a:pt x="40717" y="57365"/>
                </a:cubicBezTo>
                <a:cubicBezTo>
                  <a:pt x="40628" y="56811"/>
                  <a:pt x="40646" y="56223"/>
                  <a:pt x="40771" y="55670"/>
                </a:cubicBezTo>
                <a:cubicBezTo>
                  <a:pt x="41038" y="54510"/>
                  <a:pt x="41716" y="53475"/>
                  <a:pt x="42412" y="52494"/>
                </a:cubicBezTo>
                <a:cubicBezTo>
                  <a:pt x="43626" y="50745"/>
                  <a:pt x="44928" y="48996"/>
                  <a:pt x="46248" y="47301"/>
                </a:cubicBezTo>
                <a:cubicBezTo>
                  <a:pt x="46748" y="46659"/>
                  <a:pt x="47265" y="45981"/>
                  <a:pt x="47961" y="45571"/>
                </a:cubicBezTo>
                <a:cubicBezTo>
                  <a:pt x="49103" y="44857"/>
                  <a:pt x="50495" y="44803"/>
                  <a:pt x="51815" y="44714"/>
                </a:cubicBezTo>
                <a:cubicBezTo>
                  <a:pt x="58042" y="44322"/>
                  <a:pt x="64198" y="42662"/>
                  <a:pt x="69801" y="39879"/>
                </a:cubicBezTo>
                <a:lnTo>
                  <a:pt x="69801" y="39879"/>
                </a:lnTo>
                <a:cubicBezTo>
                  <a:pt x="62896" y="40521"/>
                  <a:pt x="56062" y="41610"/>
                  <a:pt x="49317" y="43162"/>
                </a:cubicBezTo>
                <a:cubicBezTo>
                  <a:pt x="48265" y="43394"/>
                  <a:pt x="47176" y="43661"/>
                  <a:pt x="46355" y="44339"/>
                </a:cubicBezTo>
                <a:cubicBezTo>
                  <a:pt x="45749" y="44821"/>
                  <a:pt x="45356" y="45481"/>
                  <a:pt x="44928" y="46124"/>
                </a:cubicBezTo>
                <a:lnTo>
                  <a:pt x="41288" y="51851"/>
                </a:lnTo>
                <a:cubicBezTo>
                  <a:pt x="40717" y="52743"/>
                  <a:pt x="40146" y="53689"/>
                  <a:pt x="39914" y="54706"/>
                </a:cubicBezTo>
                <a:cubicBezTo>
                  <a:pt x="39825" y="55045"/>
                  <a:pt x="39789" y="55420"/>
                  <a:pt x="39825" y="55777"/>
                </a:cubicBezTo>
                <a:cubicBezTo>
                  <a:pt x="39343" y="54902"/>
                  <a:pt x="38933" y="53992"/>
                  <a:pt x="38523" y="53100"/>
                </a:cubicBezTo>
                <a:cubicBezTo>
                  <a:pt x="37523" y="50763"/>
                  <a:pt x="36738" y="48301"/>
                  <a:pt x="36167" y="45803"/>
                </a:cubicBezTo>
                <a:cubicBezTo>
                  <a:pt x="35989" y="45071"/>
                  <a:pt x="35828" y="44357"/>
                  <a:pt x="35668" y="43626"/>
                </a:cubicBezTo>
                <a:cubicBezTo>
                  <a:pt x="36203" y="41699"/>
                  <a:pt x="36881" y="39772"/>
                  <a:pt x="38308" y="38398"/>
                </a:cubicBezTo>
                <a:cubicBezTo>
                  <a:pt x="39058" y="37684"/>
                  <a:pt x="40003" y="37185"/>
                  <a:pt x="40860" y="36596"/>
                </a:cubicBezTo>
                <a:cubicBezTo>
                  <a:pt x="45142" y="33759"/>
                  <a:pt x="48158" y="29066"/>
                  <a:pt x="48889" y="23999"/>
                </a:cubicBezTo>
                <a:lnTo>
                  <a:pt x="48889" y="23999"/>
                </a:lnTo>
                <a:cubicBezTo>
                  <a:pt x="46373" y="27496"/>
                  <a:pt x="43322" y="30601"/>
                  <a:pt x="39825" y="33134"/>
                </a:cubicBezTo>
                <a:cubicBezTo>
                  <a:pt x="38772" y="33919"/>
                  <a:pt x="37630" y="34651"/>
                  <a:pt x="36881" y="35704"/>
                </a:cubicBezTo>
                <a:cubicBezTo>
                  <a:pt x="35686" y="37309"/>
                  <a:pt x="35329" y="39718"/>
                  <a:pt x="35364" y="41949"/>
                </a:cubicBezTo>
                <a:cubicBezTo>
                  <a:pt x="35132" y="40717"/>
                  <a:pt x="34936" y="39468"/>
                  <a:pt x="34758" y="38255"/>
                </a:cubicBezTo>
                <a:cubicBezTo>
                  <a:pt x="34579" y="36970"/>
                  <a:pt x="34419" y="35704"/>
                  <a:pt x="34258" y="34437"/>
                </a:cubicBezTo>
                <a:cubicBezTo>
                  <a:pt x="34115" y="33170"/>
                  <a:pt x="33973" y="31885"/>
                  <a:pt x="33776" y="30618"/>
                </a:cubicBezTo>
                <a:cubicBezTo>
                  <a:pt x="33598" y="29352"/>
                  <a:pt x="33366" y="28085"/>
                  <a:pt x="33081" y="26836"/>
                </a:cubicBezTo>
                <a:cubicBezTo>
                  <a:pt x="32795" y="25587"/>
                  <a:pt x="32385" y="24338"/>
                  <a:pt x="31939" y="23142"/>
                </a:cubicBezTo>
                <a:cubicBezTo>
                  <a:pt x="31921" y="23107"/>
                  <a:pt x="31921" y="23053"/>
                  <a:pt x="31903" y="23017"/>
                </a:cubicBezTo>
                <a:lnTo>
                  <a:pt x="31903" y="23017"/>
                </a:lnTo>
                <a:cubicBezTo>
                  <a:pt x="31988" y="23119"/>
                  <a:pt x="32073" y="23205"/>
                  <a:pt x="32142" y="23305"/>
                </a:cubicBezTo>
                <a:lnTo>
                  <a:pt x="32142" y="23305"/>
                </a:lnTo>
                <a:lnTo>
                  <a:pt x="31849" y="22875"/>
                </a:lnTo>
                <a:cubicBezTo>
                  <a:pt x="30957" y="20555"/>
                  <a:pt x="29940" y="18307"/>
                  <a:pt x="29227" y="15952"/>
                </a:cubicBezTo>
                <a:cubicBezTo>
                  <a:pt x="28459" y="13490"/>
                  <a:pt x="28192" y="10920"/>
                  <a:pt x="28174" y="8369"/>
                </a:cubicBezTo>
                <a:cubicBezTo>
                  <a:pt x="28138" y="5799"/>
                  <a:pt x="28352" y="3230"/>
                  <a:pt x="28549" y="661"/>
                </a:cubicBezTo>
                <a:lnTo>
                  <a:pt x="28549" y="661"/>
                </a:lnTo>
                <a:cubicBezTo>
                  <a:pt x="28334" y="3230"/>
                  <a:pt x="28102" y="5799"/>
                  <a:pt x="28102" y="8369"/>
                </a:cubicBezTo>
                <a:cubicBezTo>
                  <a:pt x="28138" y="10920"/>
                  <a:pt x="28370" y="13507"/>
                  <a:pt x="29119" y="15987"/>
                </a:cubicBezTo>
                <a:cubicBezTo>
                  <a:pt x="29619" y="17790"/>
                  <a:pt x="30333" y="19520"/>
                  <a:pt x="31029" y="21251"/>
                </a:cubicBezTo>
                <a:cubicBezTo>
                  <a:pt x="29227" y="19199"/>
                  <a:pt x="27121" y="17415"/>
                  <a:pt x="24802" y="16005"/>
                </a:cubicBezTo>
                <a:cubicBezTo>
                  <a:pt x="24516" y="15827"/>
                  <a:pt x="24213" y="15684"/>
                  <a:pt x="23874" y="15684"/>
                </a:cubicBezTo>
                <a:cubicBezTo>
                  <a:pt x="23535" y="15684"/>
                  <a:pt x="23249" y="15863"/>
                  <a:pt x="22964" y="16041"/>
                </a:cubicBezTo>
                <a:cubicBezTo>
                  <a:pt x="20216" y="17790"/>
                  <a:pt x="17896" y="20163"/>
                  <a:pt x="15327" y="22197"/>
                </a:cubicBezTo>
                <a:cubicBezTo>
                  <a:pt x="11544" y="25194"/>
                  <a:pt x="7191" y="27425"/>
                  <a:pt x="2891" y="29655"/>
                </a:cubicBezTo>
                <a:cubicBezTo>
                  <a:pt x="11134" y="28210"/>
                  <a:pt x="18878" y="23856"/>
                  <a:pt x="24391" y="17558"/>
                </a:cubicBezTo>
                <a:cubicBezTo>
                  <a:pt x="24570" y="17344"/>
                  <a:pt x="24748" y="17147"/>
                  <a:pt x="25016" y="17112"/>
                </a:cubicBezTo>
                <a:cubicBezTo>
                  <a:pt x="25052" y="17104"/>
                  <a:pt x="25088" y="17101"/>
                  <a:pt x="25123" y="17101"/>
                </a:cubicBezTo>
                <a:cubicBezTo>
                  <a:pt x="25346" y="17101"/>
                  <a:pt x="25547" y="17236"/>
                  <a:pt x="25747" y="17344"/>
                </a:cubicBezTo>
                <a:cubicBezTo>
                  <a:pt x="27621" y="18557"/>
                  <a:pt x="29387" y="19913"/>
                  <a:pt x="31082" y="21394"/>
                </a:cubicBezTo>
                <a:cubicBezTo>
                  <a:pt x="31207" y="21697"/>
                  <a:pt x="31314" y="22036"/>
                  <a:pt x="31457" y="22339"/>
                </a:cubicBezTo>
                <a:cubicBezTo>
                  <a:pt x="31368" y="22250"/>
                  <a:pt x="31278" y="22197"/>
                  <a:pt x="31189" y="22125"/>
                </a:cubicBezTo>
                <a:lnTo>
                  <a:pt x="31189" y="22125"/>
                </a:lnTo>
                <a:lnTo>
                  <a:pt x="31528" y="22518"/>
                </a:lnTo>
                <a:cubicBezTo>
                  <a:pt x="31617" y="22750"/>
                  <a:pt x="31707" y="23000"/>
                  <a:pt x="31796" y="23214"/>
                </a:cubicBezTo>
                <a:cubicBezTo>
                  <a:pt x="32242" y="24427"/>
                  <a:pt x="32617" y="25640"/>
                  <a:pt x="32884" y="26889"/>
                </a:cubicBezTo>
                <a:cubicBezTo>
                  <a:pt x="33170" y="28138"/>
                  <a:pt x="33366" y="29423"/>
                  <a:pt x="33544" y="30690"/>
                </a:cubicBezTo>
                <a:cubicBezTo>
                  <a:pt x="33723" y="31957"/>
                  <a:pt x="33866" y="33223"/>
                  <a:pt x="33991" y="34508"/>
                </a:cubicBezTo>
                <a:cubicBezTo>
                  <a:pt x="34133" y="35775"/>
                  <a:pt x="34294" y="37042"/>
                  <a:pt x="34472" y="38344"/>
                </a:cubicBezTo>
                <a:cubicBezTo>
                  <a:pt x="34669" y="39807"/>
                  <a:pt x="34883" y="41288"/>
                  <a:pt x="35150" y="42734"/>
                </a:cubicBezTo>
                <a:cubicBezTo>
                  <a:pt x="33313" y="38808"/>
                  <a:pt x="30922" y="35133"/>
                  <a:pt x="28085" y="31850"/>
                </a:cubicBezTo>
                <a:cubicBezTo>
                  <a:pt x="27639" y="31332"/>
                  <a:pt x="27157" y="30797"/>
                  <a:pt x="26497" y="30547"/>
                </a:cubicBezTo>
                <a:cubicBezTo>
                  <a:pt x="26240" y="30454"/>
                  <a:pt x="25978" y="30415"/>
                  <a:pt x="25714" y="30415"/>
                </a:cubicBezTo>
                <a:cubicBezTo>
                  <a:pt x="24860" y="30415"/>
                  <a:pt x="23982" y="30834"/>
                  <a:pt x="23178" y="31243"/>
                </a:cubicBezTo>
                <a:lnTo>
                  <a:pt x="11634" y="37292"/>
                </a:lnTo>
                <a:cubicBezTo>
                  <a:pt x="14417" y="37131"/>
                  <a:pt x="17183" y="36489"/>
                  <a:pt x="19752" y="35347"/>
                </a:cubicBezTo>
                <a:cubicBezTo>
                  <a:pt x="21126" y="34740"/>
                  <a:pt x="22482" y="33991"/>
                  <a:pt x="23981" y="33901"/>
                </a:cubicBezTo>
                <a:cubicBezTo>
                  <a:pt x="24070" y="33897"/>
                  <a:pt x="24160" y="33894"/>
                  <a:pt x="24249" y="33894"/>
                </a:cubicBezTo>
                <a:cubicBezTo>
                  <a:pt x="26112" y="33894"/>
                  <a:pt x="27869" y="34940"/>
                  <a:pt x="29334" y="36132"/>
                </a:cubicBezTo>
                <a:cubicBezTo>
                  <a:pt x="31725" y="38077"/>
                  <a:pt x="33723" y="40485"/>
                  <a:pt x="35222" y="43180"/>
                </a:cubicBezTo>
                <a:cubicBezTo>
                  <a:pt x="35400" y="44107"/>
                  <a:pt x="35579" y="45035"/>
                  <a:pt x="35810" y="45945"/>
                </a:cubicBezTo>
                <a:cubicBezTo>
                  <a:pt x="36381" y="48461"/>
                  <a:pt x="37149" y="50941"/>
                  <a:pt x="38148" y="53296"/>
                </a:cubicBezTo>
                <a:cubicBezTo>
                  <a:pt x="38326" y="53725"/>
                  <a:pt x="38523" y="54135"/>
                  <a:pt x="38701" y="54545"/>
                </a:cubicBezTo>
                <a:cubicBezTo>
                  <a:pt x="36935" y="52226"/>
                  <a:pt x="34972" y="50067"/>
                  <a:pt x="32813" y="48122"/>
                </a:cubicBezTo>
                <a:cubicBezTo>
                  <a:pt x="32385" y="47747"/>
                  <a:pt x="31939" y="47373"/>
                  <a:pt x="31403" y="47194"/>
                </a:cubicBezTo>
                <a:cubicBezTo>
                  <a:pt x="31100" y="47093"/>
                  <a:pt x="30773" y="47054"/>
                  <a:pt x="30442" y="47054"/>
                </a:cubicBezTo>
                <a:cubicBezTo>
                  <a:pt x="30131" y="47054"/>
                  <a:pt x="29815" y="47089"/>
                  <a:pt x="29512" y="47141"/>
                </a:cubicBezTo>
                <a:cubicBezTo>
                  <a:pt x="23874" y="48158"/>
                  <a:pt x="19681" y="52761"/>
                  <a:pt x="14988" y="56098"/>
                </a:cubicBezTo>
                <a:cubicBezTo>
                  <a:pt x="18557" y="55152"/>
                  <a:pt x="22018" y="53725"/>
                  <a:pt x="25230" y="51869"/>
                </a:cubicBezTo>
                <a:cubicBezTo>
                  <a:pt x="26318" y="51245"/>
                  <a:pt x="27424" y="50567"/>
                  <a:pt x="28620" y="50156"/>
                </a:cubicBezTo>
                <a:cubicBezTo>
                  <a:pt x="29373" y="49909"/>
                  <a:pt x="30161" y="49789"/>
                  <a:pt x="30950" y="49789"/>
                </a:cubicBezTo>
                <a:cubicBezTo>
                  <a:pt x="32834" y="49789"/>
                  <a:pt x="34718" y="50474"/>
                  <a:pt x="36114" y="51744"/>
                </a:cubicBezTo>
                <a:cubicBezTo>
                  <a:pt x="37969" y="53421"/>
                  <a:pt x="38344" y="55866"/>
                  <a:pt x="40200" y="57400"/>
                </a:cubicBezTo>
                <a:cubicBezTo>
                  <a:pt x="40735" y="58328"/>
                  <a:pt x="41270" y="59238"/>
                  <a:pt x="41806" y="60130"/>
                </a:cubicBezTo>
                <a:cubicBezTo>
                  <a:pt x="42448" y="61219"/>
                  <a:pt x="43090" y="62343"/>
                  <a:pt x="43661" y="63467"/>
                </a:cubicBezTo>
                <a:cubicBezTo>
                  <a:pt x="44214" y="64609"/>
                  <a:pt x="44696" y="65786"/>
                  <a:pt x="45142" y="67000"/>
                </a:cubicBezTo>
                <a:cubicBezTo>
                  <a:pt x="45642" y="68320"/>
                  <a:pt x="46088" y="69622"/>
                  <a:pt x="46534" y="70961"/>
                </a:cubicBezTo>
                <a:cubicBezTo>
                  <a:pt x="45303" y="69408"/>
                  <a:pt x="44107" y="67874"/>
                  <a:pt x="42876" y="66304"/>
                </a:cubicBezTo>
                <a:cubicBezTo>
                  <a:pt x="42341" y="65608"/>
                  <a:pt x="41788" y="64894"/>
                  <a:pt x="41021" y="64448"/>
                </a:cubicBezTo>
                <a:cubicBezTo>
                  <a:pt x="40039" y="63859"/>
                  <a:pt x="38844" y="63734"/>
                  <a:pt x="37684" y="63645"/>
                </a:cubicBezTo>
                <a:cubicBezTo>
                  <a:pt x="32295" y="63235"/>
                  <a:pt x="26907" y="63003"/>
                  <a:pt x="21501" y="62753"/>
                </a:cubicBezTo>
                <a:lnTo>
                  <a:pt x="19395" y="62664"/>
                </a:lnTo>
                <a:cubicBezTo>
                  <a:pt x="19344" y="62664"/>
                  <a:pt x="19290" y="62662"/>
                  <a:pt x="19236" y="62662"/>
                </a:cubicBezTo>
                <a:cubicBezTo>
                  <a:pt x="19100" y="62662"/>
                  <a:pt x="18962" y="62671"/>
                  <a:pt x="18860" y="62735"/>
                </a:cubicBezTo>
                <a:cubicBezTo>
                  <a:pt x="18628" y="62842"/>
                  <a:pt x="18539" y="63110"/>
                  <a:pt x="18450" y="63360"/>
                </a:cubicBezTo>
                <a:cubicBezTo>
                  <a:pt x="16755" y="68641"/>
                  <a:pt x="16380" y="74333"/>
                  <a:pt x="17343" y="79775"/>
                </a:cubicBezTo>
                <a:lnTo>
                  <a:pt x="21126" y="69605"/>
                </a:lnTo>
                <a:cubicBezTo>
                  <a:pt x="21376" y="68944"/>
                  <a:pt x="21643" y="68231"/>
                  <a:pt x="22161" y="67731"/>
                </a:cubicBezTo>
                <a:cubicBezTo>
                  <a:pt x="22732" y="67178"/>
                  <a:pt x="23517" y="66928"/>
                  <a:pt x="24302" y="66678"/>
                </a:cubicBezTo>
                <a:cubicBezTo>
                  <a:pt x="26764" y="65929"/>
                  <a:pt x="29262" y="65197"/>
                  <a:pt x="31742" y="64430"/>
                </a:cubicBezTo>
                <a:cubicBezTo>
                  <a:pt x="32973" y="64056"/>
                  <a:pt x="34205" y="63699"/>
                  <a:pt x="35471" y="63699"/>
                </a:cubicBezTo>
                <a:cubicBezTo>
                  <a:pt x="38130" y="63699"/>
                  <a:pt x="40503" y="65287"/>
                  <a:pt x="42430" y="67124"/>
                </a:cubicBezTo>
                <a:cubicBezTo>
                  <a:pt x="43875" y="68534"/>
                  <a:pt x="45178" y="70104"/>
                  <a:pt x="46659" y="71478"/>
                </a:cubicBezTo>
                <a:cubicBezTo>
                  <a:pt x="46980" y="72424"/>
                  <a:pt x="47283" y="73352"/>
                  <a:pt x="47622" y="74297"/>
                </a:cubicBezTo>
                <a:cubicBezTo>
                  <a:pt x="48086" y="75635"/>
                  <a:pt x="48621" y="76974"/>
                  <a:pt x="49210" y="78258"/>
                </a:cubicBezTo>
                <a:lnTo>
                  <a:pt x="50709" y="82826"/>
                </a:lnTo>
                <a:lnTo>
                  <a:pt x="50709" y="82826"/>
                </a:lnTo>
                <a:lnTo>
                  <a:pt x="47943" y="78687"/>
                </a:lnTo>
                <a:lnTo>
                  <a:pt x="47444" y="79204"/>
                </a:lnTo>
                <a:lnTo>
                  <a:pt x="48407" y="82273"/>
                </a:lnTo>
                <a:lnTo>
                  <a:pt x="46213" y="79757"/>
                </a:lnTo>
                <a:lnTo>
                  <a:pt x="46284" y="81167"/>
                </a:lnTo>
                <a:lnTo>
                  <a:pt x="47943" y="84931"/>
                </a:lnTo>
                <a:lnTo>
                  <a:pt x="47194" y="84842"/>
                </a:lnTo>
                <a:lnTo>
                  <a:pt x="44304" y="81702"/>
                </a:lnTo>
                <a:lnTo>
                  <a:pt x="44304" y="81702"/>
                </a:lnTo>
                <a:lnTo>
                  <a:pt x="44500" y="83076"/>
                </a:lnTo>
                <a:lnTo>
                  <a:pt x="43786" y="83183"/>
                </a:lnTo>
                <a:lnTo>
                  <a:pt x="44161" y="84682"/>
                </a:lnTo>
                <a:lnTo>
                  <a:pt x="44518" y="86073"/>
                </a:lnTo>
                <a:lnTo>
                  <a:pt x="43661" y="85984"/>
                </a:lnTo>
                <a:lnTo>
                  <a:pt x="43483" y="85841"/>
                </a:lnTo>
                <a:lnTo>
                  <a:pt x="43572" y="85413"/>
                </a:lnTo>
                <a:lnTo>
                  <a:pt x="43358" y="85752"/>
                </a:lnTo>
                <a:lnTo>
                  <a:pt x="41788" y="84503"/>
                </a:lnTo>
                <a:lnTo>
                  <a:pt x="41806" y="84396"/>
                </a:lnTo>
                <a:lnTo>
                  <a:pt x="41752" y="84485"/>
                </a:lnTo>
                <a:lnTo>
                  <a:pt x="40753" y="83700"/>
                </a:lnTo>
                <a:lnTo>
                  <a:pt x="40146" y="84057"/>
                </a:lnTo>
                <a:lnTo>
                  <a:pt x="41270" y="85592"/>
                </a:lnTo>
                <a:lnTo>
                  <a:pt x="40646" y="87001"/>
                </a:lnTo>
                <a:lnTo>
                  <a:pt x="39165" y="85913"/>
                </a:lnTo>
                <a:lnTo>
                  <a:pt x="39165" y="85913"/>
                </a:lnTo>
                <a:lnTo>
                  <a:pt x="40414" y="87536"/>
                </a:lnTo>
                <a:lnTo>
                  <a:pt x="40021" y="88482"/>
                </a:lnTo>
                <a:lnTo>
                  <a:pt x="40003" y="88482"/>
                </a:lnTo>
                <a:lnTo>
                  <a:pt x="39789" y="86983"/>
                </a:lnTo>
                <a:lnTo>
                  <a:pt x="39076" y="87983"/>
                </a:lnTo>
                <a:lnTo>
                  <a:pt x="38755" y="87804"/>
                </a:lnTo>
                <a:lnTo>
                  <a:pt x="38665" y="86983"/>
                </a:lnTo>
                <a:lnTo>
                  <a:pt x="38041" y="86983"/>
                </a:lnTo>
                <a:lnTo>
                  <a:pt x="37381" y="87144"/>
                </a:lnTo>
                <a:lnTo>
                  <a:pt x="37077" y="85306"/>
                </a:lnTo>
                <a:lnTo>
                  <a:pt x="36667" y="83558"/>
                </a:lnTo>
                <a:lnTo>
                  <a:pt x="35525" y="87447"/>
                </a:lnTo>
                <a:lnTo>
                  <a:pt x="35025" y="86680"/>
                </a:lnTo>
                <a:lnTo>
                  <a:pt x="34508" y="85717"/>
                </a:lnTo>
                <a:lnTo>
                  <a:pt x="33901" y="85395"/>
                </a:lnTo>
                <a:lnTo>
                  <a:pt x="33330" y="84628"/>
                </a:lnTo>
                <a:lnTo>
                  <a:pt x="32581" y="87715"/>
                </a:lnTo>
                <a:lnTo>
                  <a:pt x="32081" y="83219"/>
                </a:lnTo>
                <a:lnTo>
                  <a:pt x="31403" y="86644"/>
                </a:lnTo>
                <a:lnTo>
                  <a:pt x="30761" y="84378"/>
                </a:lnTo>
                <a:lnTo>
                  <a:pt x="30154" y="85717"/>
                </a:lnTo>
                <a:lnTo>
                  <a:pt x="29530" y="85556"/>
                </a:lnTo>
                <a:lnTo>
                  <a:pt x="28834" y="84468"/>
                </a:lnTo>
                <a:lnTo>
                  <a:pt x="28156" y="83950"/>
                </a:lnTo>
                <a:lnTo>
                  <a:pt x="27942" y="88286"/>
                </a:lnTo>
                <a:lnTo>
                  <a:pt x="26782" y="83575"/>
                </a:lnTo>
                <a:lnTo>
                  <a:pt x="26782" y="88393"/>
                </a:lnTo>
                <a:lnTo>
                  <a:pt x="25408" y="83379"/>
                </a:lnTo>
                <a:lnTo>
                  <a:pt x="25248" y="86359"/>
                </a:lnTo>
                <a:lnTo>
                  <a:pt x="25123" y="88892"/>
                </a:lnTo>
                <a:lnTo>
                  <a:pt x="24016" y="86502"/>
                </a:lnTo>
                <a:lnTo>
                  <a:pt x="23089" y="85199"/>
                </a:lnTo>
                <a:lnTo>
                  <a:pt x="23285" y="88661"/>
                </a:lnTo>
                <a:lnTo>
                  <a:pt x="22660" y="88589"/>
                </a:lnTo>
                <a:lnTo>
                  <a:pt x="20840" y="84396"/>
                </a:lnTo>
                <a:lnTo>
                  <a:pt x="20555" y="85734"/>
                </a:lnTo>
                <a:lnTo>
                  <a:pt x="20591" y="87947"/>
                </a:lnTo>
                <a:lnTo>
                  <a:pt x="18985" y="85217"/>
                </a:lnTo>
                <a:lnTo>
                  <a:pt x="18985" y="85217"/>
                </a:lnTo>
                <a:lnTo>
                  <a:pt x="19859" y="89463"/>
                </a:lnTo>
                <a:lnTo>
                  <a:pt x="19859" y="89463"/>
                </a:lnTo>
                <a:lnTo>
                  <a:pt x="17950" y="86252"/>
                </a:lnTo>
                <a:lnTo>
                  <a:pt x="17754" y="87429"/>
                </a:lnTo>
                <a:lnTo>
                  <a:pt x="17201" y="87715"/>
                </a:lnTo>
                <a:lnTo>
                  <a:pt x="15755" y="86091"/>
                </a:lnTo>
                <a:lnTo>
                  <a:pt x="17325" y="90909"/>
                </a:lnTo>
                <a:lnTo>
                  <a:pt x="14667" y="86769"/>
                </a:lnTo>
                <a:lnTo>
                  <a:pt x="14167" y="87269"/>
                </a:lnTo>
                <a:lnTo>
                  <a:pt x="15131" y="90356"/>
                </a:lnTo>
                <a:lnTo>
                  <a:pt x="15131" y="90356"/>
                </a:lnTo>
                <a:lnTo>
                  <a:pt x="12936" y="87840"/>
                </a:lnTo>
                <a:lnTo>
                  <a:pt x="13008" y="89232"/>
                </a:lnTo>
                <a:lnTo>
                  <a:pt x="14667" y="92996"/>
                </a:lnTo>
                <a:lnTo>
                  <a:pt x="13918" y="92907"/>
                </a:lnTo>
                <a:lnTo>
                  <a:pt x="11027" y="89767"/>
                </a:lnTo>
                <a:lnTo>
                  <a:pt x="11223" y="91159"/>
                </a:lnTo>
                <a:lnTo>
                  <a:pt x="10510" y="91266"/>
                </a:lnTo>
                <a:lnTo>
                  <a:pt x="10884" y="92764"/>
                </a:lnTo>
                <a:lnTo>
                  <a:pt x="11241" y="94138"/>
                </a:lnTo>
                <a:lnTo>
                  <a:pt x="10385" y="94049"/>
                </a:lnTo>
                <a:lnTo>
                  <a:pt x="7494" y="91783"/>
                </a:lnTo>
                <a:lnTo>
                  <a:pt x="6905" y="92140"/>
                </a:lnTo>
                <a:lnTo>
                  <a:pt x="9350" y="95566"/>
                </a:lnTo>
                <a:lnTo>
                  <a:pt x="10046" y="97047"/>
                </a:lnTo>
                <a:lnTo>
                  <a:pt x="5924" y="94013"/>
                </a:lnTo>
                <a:lnTo>
                  <a:pt x="8012" y="96725"/>
                </a:lnTo>
                <a:lnTo>
                  <a:pt x="7173" y="96797"/>
                </a:lnTo>
                <a:lnTo>
                  <a:pt x="4229" y="95244"/>
                </a:lnTo>
                <a:lnTo>
                  <a:pt x="6227" y="97600"/>
                </a:lnTo>
                <a:lnTo>
                  <a:pt x="6299" y="98403"/>
                </a:lnTo>
                <a:lnTo>
                  <a:pt x="6495" y="99259"/>
                </a:lnTo>
                <a:lnTo>
                  <a:pt x="5799" y="99491"/>
                </a:lnTo>
                <a:lnTo>
                  <a:pt x="6424" y="100562"/>
                </a:lnTo>
                <a:lnTo>
                  <a:pt x="4996" y="100383"/>
                </a:lnTo>
                <a:lnTo>
                  <a:pt x="2677" y="99812"/>
                </a:lnTo>
                <a:lnTo>
                  <a:pt x="2730" y="100562"/>
                </a:lnTo>
                <a:lnTo>
                  <a:pt x="4907" y="102328"/>
                </a:lnTo>
                <a:lnTo>
                  <a:pt x="4907" y="102328"/>
                </a:lnTo>
                <a:lnTo>
                  <a:pt x="3016" y="102132"/>
                </a:lnTo>
                <a:lnTo>
                  <a:pt x="3016" y="102132"/>
                </a:lnTo>
                <a:lnTo>
                  <a:pt x="4283" y="103327"/>
                </a:lnTo>
                <a:lnTo>
                  <a:pt x="304" y="102435"/>
                </a:lnTo>
                <a:lnTo>
                  <a:pt x="785" y="103363"/>
                </a:lnTo>
                <a:lnTo>
                  <a:pt x="2498" y="104612"/>
                </a:lnTo>
                <a:lnTo>
                  <a:pt x="857" y="104755"/>
                </a:lnTo>
                <a:lnTo>
                  <a:pt x="2373" y="105825"/>
                </a:lnTo>
                <a:lnTo>
                  <a:pt x="0" y="105914"/>
                </a:lnTo>
                <a:lnTo>
                  <a:pt x="4318" y="107413"/>
                </a:lnTo>
                <a:lnTo>
                  <a:pt x="2320" y="107609"/>
                </a:lnTo>
                <a:lnTo>
                  <a:pt x="2480" y="107699"/>
                </a:lnTo>
                <a:lnTo>
                  <a:pt x="246265" y="107699"/>
                </a:lnTo>
                <a:lnTo>
                  <a:pt x="247906" y="106807"/>
                </a:lnTo>
                <a:lnTo>
                  <a:pt x="247799" y="106343"/>
                </a:lnTo>
                <a:lnTo>
                  <a:pt x="248156" y="105718"/>
                </a:lnTo>
                <a:lnTo>
                  <a:pt x="245979" y="105950"/>
                </a:lnTo>
                <a:lnTo>
                  <a:pt x="248905" y="104362"/>
                </a:lnTo>
                <a:lnTo>
                  <a:pt x="249191" y="103666"/>
                </a:lnTo>
                <a:lnTo>
                  <a:pt x="248388" y="103416"/>
                </a:lnTo>
                <a:lnTo>
                  <a:pt x="248620" y="102721"/>
                </a:lnTo>
                <a:lnTo>
                  <a:pt x="247085" y="102899"/>
                </a:lnTo>
                <a:lnTo>
                  <a:pt x="247085" y="102899"/>
                </a:lnTo>
                <a:lnTo>
                  <a:pt x="248102" y="101775"/>
                </a:lnTo>
                <a:lnTo>
                  <a:pt x="245586" y="102596"/>
                </a:lnTo>
                <a:lnTo>
                  <a:pt x="247389" y="100936"/>
                </a:lnTo>
                <a:lnTo>
                  <a:pt x="245140" y="101971"/>
                </a:lnTo>
                <a:cubicBezTo>
                  <a:pt x="245069" y="101864"/>
                  <a:pt x="244998" y="101775"/>
                  <a:pt x="244908" y="101668"/>
                </a:cubicBezTo>
                <a:lnTo>
                  <a:pt x="246479" y="100258"/>
                </a:lnTo>
                <a:lnTo>
                  <a:pt x="246479" y="99616"/>
                </a:lnTo>
                <a:lnTo>
                  <a:pt x="244266" y="100722"/>
                </a:lnTo>
                <a:cubicBezTo>
                  <a:pt x="244016" y="100365"/>
                  <a:pt x="243749" y="100008"/>
                  <a:pt x="243517" y="99652"/>
                </a:cubicBezTo>
                <a:lnTo>
                  <a:pt x="243874" y="99045"/>
                </a:lnTo>
                <a:lnTo>
                  <a:pt x="245123" y="97225"/>
                </a:lnTo>
                <a:lnTo>
                  <a:pt x="245123" y="97225"/>
                </a:lnTo>
                <a:lnTo>
                  <a:pt x="242910" y="98813"/>
                </a:lnTo>
                <a:cubicBezTo>
                  <a:pt x="242821" y="98688"/>
                  <a:pt x="242732" y="98563"/>
                  <a:pt x="242660" y="98456"/>
                </a:cubicBezTo>
                <a:lnTo>
                  <a:pt x="243178" y="97653"/>
                </a:lnTo>
                <a:lnTo>
                  <a:pt x="242464" y="98189"/>
                </a:lnTo>
                <a:cubicBezTo>
                  <a:pt x="242268" y="97885"/>
                  <a:pt x="242036" y="97600"/>
                  <a:pt x="241840" y="97332"/>
                </a:cubicBezTo>
                <a:lnTo>
                  <a:pt x="242642" y="95958"/>
                </a:lnTo>
                <a:lnTo>
                  <a:pt x="242714" y="95066"/>
                </a:lnTo>
                <a:lnTo>
                  <a:pt x="241679" y="95459"/>
                </a:lnTo>
                <a:lnTo>
                  <a:pt x="240947" y="96101"/>
                </a:lnTo>
                <a:cubicBezTo>
                  <a:pt x="240591" y="95619"/>
                  <a:pt x="240234" y="95137"/>
                  <a:pt x="239877" y="94656"/>
                </a:cubicBezTo>
                <a:lnTo>
                  <a:pt x="239877" y="94406"/>
                </a:lnTo>
                <a:lnTo>
                  <a:pt x="239770" y="94513"/>
                </a:lnTo>
                <a:cubicBezTo>
                  <a:pt x="236237" y="89785"/>
                  <a:pt x="232508" y="85199"/>
                  <a:pt x="228636" y="80774"/>
                </a:cubicBezTo>
                <a:cubicBezTo>
                  <a:pt x="227940" y="80007"/>
                  <a:pt x="227226" y="79222"/>
                  <a:pt x="226316" y="78794"/>
                </a:cubicBezTo>
                <a:cubicBezTo>
                  <a:pt x="225588" y="78452"/>
                  <a:pt x="224787" y="78365"/>
                  <a:pt x="223979" y="78365"/>
                </a:cubicBezTo>
                <a:cubicBezTo>
                  <a:pt x="223519" y="78365"/>
                  <a:pt x="223058" y="78393"/>
                  <a:pt x="222605" y="78419"/>
                </a:cubicBezTo>
                <a:cubicBezTo>
                  <a:pt x="221231" y="78508"/>
                  <a:pt x="219875" y="78597"/>
                  <a:pt x="218484" y="78687"/>
                </a:cubicBezTo>
                <a:cubicBezTo>
                  <a:pt x="218091" y="78704"/>
                  <a:pt x="217663" y="78758"/>
                  <a:pt x="217252" y="78811"/>
                </a:cubicBezTo>
                <a:cubicBezTo>
                  <a:pt x="220107" y="75493"/>
                  <a:pt x="222944" y="72156"/>
                  <a:pt x="225799" y="68820"/>
                </a:cubicBezTo>
                <a:cubicBezTo>
                  <a:pt x="230010" y="72281"/>
                  <a:pt x="234203" y="75725"/>
                  <a:pt x="238432" y="79168"/>
                </a:cubicBezTo>
                <a:cubicBezTo>
                  <a:pt x="239698" y="80221"/>
                  <a:pt x="240983" y="81274"/>
                  <a:pt x="241911" y="82612"/>
                </a:cubicBezTo>
                <a:cubicBezTo>
                  <a:pt x="242678" y="83718"/>
                  <a:pt x="243196" y="85021"/>
                  <a:pt x="243695" y="86287"/>
                </a:cubicBezTo>
                <a:cubicBezTo>
                  <a:pt x="245069" y="89767"/>
                  <a:pt x="246461" y="93246"/>
                  <a:pt x="247817" y="96725"/>
                </a:cubicBezTo>
                <a:cubicBezTo>
                  <a:pt x="248798" y="92247"/>
                  <a:pt x="248745" y="87536"/>
                  <a:pt x="247656" y="83076"/>
                </a:cubicBezTo>
                <a:cubicBezTo>
                  <a:pt x="247389" y="81987"/>
                  <a:pt x="247050" y="80863"/>
                  <a:pt x="246372" y="79971"/>
                </a:cubicBezTo>
                <a:cubicBezTo>
                  <a:pt x="245711" y="79150"/>
                  <a:pt x="244819" y="78544"/>
                  <a:pt x="243927" y="77991"/>
                </a:cubicBezTo>
                <a:cubicBezTo>
                  <a:pt x="238093" y="74226"/>
                  <a:pt x="232276" y="70425"/>
                  <a:pt x="226423" y="66661"/>
                </a:cubicBezTo>
                <a:cubicBezTo>
                  <a:pt x="226045" y="66413"/>
                  <a:pt x="225584" y="66154"/>
                  <a:pt x="225136" y="66154"/>
                </a:cubicBezTo>
                <a:cubicBezTo>
                  <a:pt x="225035" y="66154"/>
                  <a:pt x="224934" y="66167"/>
                  <a:pt x="224835" y="66197"/>
                </a:cubicBezTo>
                <a:cubicBezTo>
                  <a:pt x="224479" y="66304"/>
                  <a:pt x="224211" y="66625"/>
                  <a:pt x="223997" y="66910"/>
                </a:cubicBezTo>
                <a:cubicBezTo>
                  <a:pt x="220607" y="71121"/>
                  <a:pt x="217502" y="75546"/>
                  <a:pt x="214665" y="80114"/>
                </a:cubicBezTo>
                <a:cubicBezTo>
                  <a:pt x="213987" y="80810"/>
                  <a:pt x="213416" y="81684"/>
                  <a:pt x="212970" y="82612"/>
                </a:cubicBezTo>
                <a:cubicBezTo>
                  <a:pt x="213844" y="80614"/>
                  <a:pt x="214737" y="78579"/>
                  <a:pt x="215539" y="76528"/>
                </a:cubicBezTo>
                <a:cubicBezTo>
                  <a:pt x="216146" y="75011"/>
                  <a:pt x="216681" y="73476"/>
                  <a:pt x="217127" y="71888"/>
                </a:cubicBezTo>
                <a:cubicBezTo>
                  <a:pt x="217574" y="70300"/>
                  <a:pt x="217913" y="68695"/>
                  <a:pt x="218216" y="67107"/>
                </a:cubicBezTo>
                <a:cubicBezTo>
                  <a:pt x="218448" y="65911"/>
                  <a:pt x="218662" y="64698"/>
                  <a:pt x="218912" y="63502"/>
                </a:cubicBezTo>
                <a:cubicBezTo>
                  <a:pt x="219304" y="62896"/>
                  <a:pt x="219822" y="62360"/>
                  <a:pt x="220411" y="61968"/>
                </a:cubicBezTo>
                <a:cubicBezTo>
                  <a:pt x="221624" y="61094"/>
                  <a:pt x="223140" y="60719"/>
                  <a:pt x="224621" y="60380"/>
                </a:cubicBezTo>
                <a:cubicBezTo>
                  <a:pt x="227280" y="59773"/>
                  <a:pt x="229956" y="59238"/>
                  <a:pt x="232651" y="58774"/>
                </a:cubicBezTo>
                <a:cubicBezTo>
                  <a:pt x="233370" y="58648"/>
                  <a:pt x="234107" y="58522"/>
                  <a:pt x="234843" y="58522"/>
                </a:cubicBezTo>
                <a:cubicBezTo>
                  <a:pt x="235147" y="58522"/>
                  <a:pt x="235452" y="58543"/>
                  <a:pt x="235755" y="58596"/>
                </a:cubicBezTo>
                <a:cubicBezTo>
                  <a:pt x="237415" y="58881"/>
                  <a:pt x="238788" y="60041"/>
                  <a:pt x="240091" y="61094"/>
                </a:cubicBezTo>
                <a:cubicBezTo>
                  <a:pt x="246282" y="66018"/>
                  <a:pt x="253437" y="69694"/>
                  <a:pt x="261038" y="71835"/>
                </a:cubicBezTo>
                <a:cubicBezTo>
                  <a:pt x="254044" y="66571"/>
                  <a:pt x="246675" y="61790"/>
                  <a:pt x="239056" y="57507"/>
                </a:cubicBezTo>
                <a:cubicBezTo>
                  <a:pt x="237861" y="56829"/>
                  <a:pt x="236612" y="56169"/>
                  <a:pt x="235256" y="56098"/>
                </a:cubicBezTo>
                <a:cubicBezTo>
                  <a:pt x="235171" y="56093"/>
                  <a:pt x="235087" y="56091"/>
                  <a:pt x="235003" y="56091"/>
                </a:cubicBezTo>
                <a:cubicBezTo>
                  <a:pt x="234127" y="56091"/>
                  <a:pt x="233264" y="56334"/>
                  <a:pt x="232401" y="56562"/>
                </a:cubicBezTo>
                <a:cubicBezTo>
                  <a:pt x="229635" y="57329"/>
                  <a:pt x="226870" y="58096"/>
                  <a:pt x="224122" y="58863"/>
                </a:cubicBezTo>
                <a:cubicBezTo>
                  <a:pt x="222837" y="59220"/>
                  <a:pt x="221499" y="59595"/>
                  <a:pt x="220411" y="60362"/>
                </a:cubicBezTo>
                <a:cubicBezTo>
                  <a:pt x="220054" y="60594"/>
                  <a:pt x="219715" y="60915"/>
                  <a:pt x="219429" y="61272"/>
                </a:cubicBezTo>
                <a:cubicBezTo>
                  <a:pt x="219732" y="60041"/>
                  <a:pt x="220089" y="58863"/>
                  <a:pt x="220500" y="57650"/>
                </a:cubicBezTo>
                <a:cubicBezTo>
                  <a:pt x="221535" y="54599"/>
                  <a:pt x="222908" y="51655"/>
                  <a:pt x="224461" y="48818"/>
                </a:cubicBezTo>
                <a:cubicBezTo>
                  <a:pt x="224907" y="47997"/>
                  <a:pt x="225406" y="47176"/>
                  <a:pt x="225870" y="46356"/>
                </a:cubicBezTo>
                <a:cubicBezTo>
                  <a:pt x="228011" y="45017"/>
                  <a:pt x="230260" y="43768"/>
                  <a:pt x="232758" y="43697"/>
                </a:cubicBezTo>
                <a:cubicBezTo>
                  <a:pt x="232795" y="43697"/>
                  <a:pt x="232832" y="43696"/>
                  <a:pt x="232870" y="43696"/>
                </a:cubicBezTo>
                <a:cubicBezTo>
                  <a:pt x="234153" y="43696"/>
                  <a:pt x="235435" y="43988"/>
                  <a:pt x="236683" y="44179"/>
                </a:cubicBezTo>
                <a:cubicBezTo>
                  <a:pt x="237835" y="44361"/>
                  <a:pt x="239000" y="44451"/>
                  <a:pt x="240164" y="44451"/>
                </a:cubicBezTo>
                <a:cubicBezTo>
                  <a:pt x="245489" y="44451"/>
                  <a:pt x="250807" y="42580"/>
                  <a:pt x="254936" y="39183"/>
                </a:cubicBezTo>
                <a:lnTo>
                  <a:pt x="254936" y="39183"/>
                </a:lnTo>
                <a:cubicBezTo>
                  <a:pt x="251397" y="39952"/>
                  <a:pt x="247772" y="40345"/>
                  <a:pt x="244149" y="40345"/>
                </a:cubicBezTo>
                <a:cubicBezTo>
                  <a:pt x="242310" y="40345"/>
                  <a:pt x="240472" y="40244"/>
                  <a:pt x="238646" y="40039"/>
                </a:cubicBezTo>
                <a:cubicBezTo>
                  <a:pt x="237579" y="39923"/>
                  <a:pt x="236498" y="39777"/>
                  <a:pt x="235425" y="39777"/>
                </a:cubicBezTo>
                <a:cubicBezTo>
                  <a:pt x="234847" y="39777"/>
                  <a:pt x="234272" y="39820"/>
                  <a:pt x="233703" y="39932"/>
                </a:cubicBezTo>
                <a:cubicBezTo>
                  <a:pt x="231241" y="40432"/>
                  <a:pt x="228850" y="42377"/>
                  <a:pt x="226959" y="44500"/>
                </a:cubicBezTo>
                <a:cubicBezTo>
                  <a:pt x="227815" y="43162"/>
                  <a:pt x="228672" y="41824"/>
                  <a:pt x="229546" y="40503"/>
                </a:cubicBezTo>
                <a:cubicBezTo>
                  <a:pt x="230456" y="39165"/>
                  <a:pt x="231402" y="37827"/>
                  <a:pt x="232329" y="36507"/>
                </a:cubicBezTo>
                <a:cubicBezTo>
                  <a:pt x="233275" y="35204"/>
                  <a:pt x="234239" y="33866"/>
                  <a:pt x="235149" y="32528"/>
                </a:cubicBezTo>
                <a:cubicBezTo>
                  <a:pt x="236059" y="31189"/>
                  <a:pt x="236933" y="29798"/>
                  <a:pt x="237736" y="28370"/>
                </a:cubicBezTo>
                <a:cubicBezTo>
                  <a:pt x="238539" y="26943"/>
                  <a:pt x="239199" y="25444"/>
                  <a:pt x="239805" y="23927"/>
                </a:cubicBezTo>
                <a:cubicBezTo>
                  <a:pt x="239823" y="23892"/>
                  <a:pt x="239859" y="23820"/>
                  <a:pt x="239877" y="23785"/>
                </a:cubicBezTo>
                <a:lnTo>
                  <a:pt x="239877" y="23785"/>
                </a:lnTo>
                <a:cubicBezTo>
                  <a:pt x="239860" y="23951"/>
                  <a:pt x="239859" y="24086"/>
                  <a:pt x="239830" y="24248"/>
                </a:cubicBezTo>
                <a:lnTo>
                  <a:pt x="239830" y="24248"/>
                </a:lnTo>
                <a:lnTo>
                  <a:pt x="239948" y="23624"/>
                </a:lnTo>
                <a:cubicBezTo>
                  <a:pt x="240091" y="23196"/>
                  <a:pt x="240252" y="22803"/>
                  <a:pt x="240412" y="22375"/>
                </a:cubicBezTo>
                <a:cubicBezTo>
                  <a:pt x="240448" y="22661"/>
                  <a:pt x="240501" y="22946"/>
                  <a:pt x="240519" y="23249"/>
                </a:cubicBezTo>
                <a:cubicBezTo>
                  <a:pt x="240537" y="22839"/>
                  <a:pt x="240537" y="22447"/>
                  <a:pt x="240537" y="22036"/>
                </a:cubicBezTo>
                <a:cubicBezTo>
                  <a:pt x="241429" y="19627"/>
                  <a:pt x="242268" y="17201"/>
                  <a:pt x="243374" y="14899"/>
                </a:cubicBezTo>
                <a:cubicBezTo>
                  <a:pt x="244766" y="11955"/>
                  <a:pt x="246693" y="9332"/>
                  <a:pt x="248834" y="6888"/>
                </a:cubicBezTo>
                <a:cubicBezTo>
                  <a:pt x="250975" y="4461"/>
                  <a:pt x="253366" y="2231"/>
                  <a:pt x="255739"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3"/>
          <p:cNvSpPr/>
          <p:nvPr/>
        </p:nvSpPr>
        <p:spPr>
          <a:xfrm>
            <a:off x="3607475" y="3970950"/>
            <a:ext cx="681625" cy="834150"/>
          </a:xfrm>
          <a:custGeom>
            <a:avLst/>
            <a:gdLst/>
            <a:ahLst/>
            <a:cxnLst/>
            <a:rect l="l" t="t" r="r" b="b"/>
            <a:pathLst>
              <a:path w="27265" h="33366" extrusionOk="0">
                <a:moveTo>
                  <a:pt x="2464" y="18987"/>
                </a:moveTo>
                <a:cubicBezTo>
                  <a:pt x="2327" y="18987"/>
                  <a:pt x="2189" y="18992"/>
                  <a:pt x="2053" y="19002"/>
                </a:cubicBezTo>
                <a:cubicBezTo>
                  <a:pt x="3217" y="19096"/>
                  <a:pt x="4361" y="19366"/>
                  <a:pt x="5448" y="19786"/>
                </a:cubicBezTo>
                <a:lnTo>
                  <a:pt x="5448" y="19786"/>
                </a:lnTo>
                <a:cubicBezTo>
                  <a:pt x="4534" y="19277"/>
                  <a:pt x="3502" y="18987"/>
                  <a:pt x="2464" y="18987"/>
                </a:cubicBezTo>
                <a:close/>
                <a:moveTo>
                  <a:pt x="18664" y="0"/>
                </a:moveTo>
                <a:cubicBezTo>
                  <a:pt x="14979" y="7822"/>
                  <a:pt x="11687" y="16352"/>
                  <a:pt x="12670" y="24836"/>
                </a:cubicBezTo>
                <a:lnTo>
                  <a:pt x="12670" y="24836"/>
                </a:lnTo>
                <a:lnTo>
                  <a:pt x="12705" y="24837"/>
                </a:lnTo>
                <a:lnTo>
                  <a:pt x="12676" y="24883"/>
                </a:lnTo>
                <a:lnTo>
                  <a:pt x="12676" y="24883"/>
                </a:lnTo>
                <a:cubicBezTo>
                  <a:pt x="12674" y="24867"/>
                  <a:pt x="12672" y="24851"/>
                  <a:pt x="12670" y="24836"/>
                </a:cubicBezTo>
                <a:lnTo>
                  <a:pt x="12670" y="24836"/>
                </a:lnTo>
                <a:lnTo>
                  <a:pt x="12552" y="24832"/>
                </a:lnTo>
                <a:lnTo>
                  <a:pt x="12552" y="24832"/>
                </a:lnTo>
                <a:cubicBezTo>
                  <a:pt x="12566" y="24892"/>
                  <a:pt x="12581" y="24952"/>
                  <a:pt x="12595" y="25012"/>
                </a:cubicBezTo>
                <a:lnTo>
                  <a:pt x="12595" y="25012"/>
                </a:lnTo>
                <a:lnTo>
                  <a:pt x="12676" y="24883"/>
                </a:lnTo>
                <a:lnTo>
                  <a:pt x="12676" y="24883"/>
                </a:lnTo>
                <a:cubicBezTo>
                  <a:pt x="12739" y="25421"/>
                  <a:pt x="12820" y="25959"/>
                  <a:pt x="12919" y="26496"/>
                </a:cubicBezTo>
                <a:cubicBezTo>
                  <a:pt x="12820" y="26000"/>
                  <a:pt x="12712" y="25505"/>
                  <a:pt x="12595" y="25012"/>
                </a:cubicBezTo>
                <a:lnTo>
                  <a:pt x="12595" y="25012"/>
                </a:lnTo>
                <a:lnTo>
                  <a:pt x="12169" y="25693"/>
                </a:lnTo>
                <a:cubicBezTo>
                  <a:pt x="12008" y="25389"/>
                  <a:pt x="11834" y="25091"/>
                  <a:pt x="11647" y="24802"/>
                </a:cubicBezTo>
                <a:lnTo>
                  <a:pt x="11647" y="24802"/>
                </a:lnTo>
                <a:lnTo>
                  <a:pt x="12552" y="24832"/>
                </a:lnTo>
                <a:lnTo>
                  <a:pt x="12552" y="24832"/>
                </a:lnTo>
                <a:cubicBezTo>
                  <a:pt x="11868" y="22008"/>
                  <a:pt x="10886" y="19259"/>
                  <a:pt x="9618" y="16647"/>
                </a:cubicBezTo>
                <a:lnTo>
                  <a:pt x="9618" y="16647"/>
                </a:lnTo>
                <a:cubicBezTo>
                  <a:pt x="10275" y="19349"/>
                  <a:pt x="10969" y="22068"/>
                  <a:pt x="11626" y="24770"/>
                </a:cubicBezTo>
                <a:lnTo>
                  <a:pt x="11626" y="24770"/>
                </a:lnTo>
                <a:cubicBezTo>
                  <a:pt x="10166" y="22523"/>
                  <a:pt x="7958" y="20755"/>
                  <a:pt x="5448" y="19786"/>
                </a:cubicBezTo>
                <a:lnTo>
                  <a:pt x="5448" y="19786"/>
                </a:lnTo>
                <a:cubicBezTo>
                  <a:pt x="6723" y="20495"/>
                  <a:pt x="7767" y="21630"/>
                  <a:pt x="8280" y="22999"/>
                </a:cubicBezTo>
                <a:cubicBezTo>
                  <a:pt x="6457" y="21697"/>
                  <a:pt x="4234" y="21006"/>
                  <a:pt x="2007" y="21006"/>
                </a:cubicBezTo>
                <a:cubicBezTo>
                  <a:pt x="1335" y="21006"/>
                  <a:pt x="663" y="21069"/>
                  <a:pt x="1" y="21197"/>
                </a:cubicBezTo>
                <a:cubicBezTo>
                  <a:pt x="2088" y="21839"/>
                  <a:pt x="4176" y="22464"/>
                  <a:pt x="6263" y="23106"/>
                </a:cubicBezTo>
                <a:cubicBezTo>
                  <a:pt x="7227" y="23410"/>
                  <a:pt x="8190" y="23695"/>
                  <a:pt x="9029" y="24230"/>
                </a:cubicBezTo>
                <a:cubicBezTo>
                  <a:pt x="12151" y="26211"/>
                  <a:pt x="12705" y="30743"/>
                  <a:pt x="15631" y="33045"/>
                </a:cubicBezTo>
                <a:cubicBezTo>
                  <a:pt x="15845" y="33187"/>
                  <a:pt x="16095" y="33366"/>
                  <a:pt x="16362" y="33366"/>
                </a:cubicBezTo>
                <a:cubicBezTo>
                  <a:pt x="16915" y="33366"/>
                  <a:pt x="17272" y="32830"/>
                  <a:pt x="17576" y="32384"/>
                </a:cubicBezTo>
                <a:cubicBezTo>
                  <a:pt x="19001" y="30146"/>
                  <a:pt x="21560" y="28461"/>
                  <a:pt x="24176" y="28461"/>
                </a:cubicBezTo>
                <a:cubicBezTo>
                  <a:pt x="24605" y="28461"/>
                  <a:pt x="25035" y="28506"/>
                  <a:pt x="25462" y="28602"/>
                </a:cubicBezTo>
                <a:cubicBezTo>
                  <a:pt x="24686" y="28370"/>
                  <a:pt x="23879" y="28254"/>
                  <a:pt x="23069" y="28254"/>
                </a:cubicBezTo>
                <a:cubicBezTo>
                  <a:pt x="22259" y="28254"/>
                  <a:pt x="21447" y="28370"/>
                  <a:pt x="20662" y="28602"/>
                </a:cubicBezTo>
                <a:cubicBezTo>
                  <a:pt x="22322" y="27977"/>
                  <a:pt x="23945" y="27335"/>
                  <a:pt x="25605" y="26710"/>
                </a:cubicBezTo>
                <a:cubicBezTo>
                  <a:pt x="24827" y="26434"/>
                  <a:pt x="23995" y="26300"/>
                  <a:pt x="23161" y="26300"/>
                </a:cubicBezTo>
                <a:cubicBezTo>
                  <a:pt x="22273" y="26300"/>
                  <a:pt x="21383" y="26452"/>
                  <a:pt x="20555" y="26746"/>
                </a:cubicBezTo>
                <a:cubicBezTo>
                  <a:pt x="22211" y="25190"/>
                  <a:pt x="24482" y="24340"/>
                  <a:pt x="26740" y="24340"/>
                </a:cubicBezTo>
                <a:cubicBezTo>
                  <a:pt x="26915" y="24340"/>
                  <a:pt x="27090" y="24345"/>
                  <a:pt x="27264" y="24355"/>
                </a:cubicBezTo>
                <a:cubicBezTo>
                  <a:pt x="26644" y="23343"/>
                  <a:pt x="25480" y="22875"/>
                  <a:pt x="24267" y="22875"/>
                </a:cubicBezTo>
                <a:cubicBezTo>
                  <a:pt x="23385" y="22875"/>
                  <a:pt x="22477" y="23122"/>
                  <a:pt x="21733" y="23588"/>
                </a:cubicBezTo>
                <a:cubicBezTo>
                  <a:pt x="19984" y="24694"/>
                  <a:pt x="18932" y="26621"/>
                  <a:pt x="17968" y="28441"/>
                </a:cubicBezTo>
                <a:cubicBezTo>
                  <a:pt x="18075" y="26354"/>
                  <a:pt x="18557" y="24266"/>
                  <a:pt x="19378" y="22339"/>
                </a:cubicBezTo>
                <a:lnTo>
                  <a:pt x="19378" y="22339"/>
                </a:lnTo>
                <a:cubicBezTo>
                  <a:pt x="18521" y="23374"/>
                  <a:pt x="17879" y="24605"/>
                  <a:pt x="17486" y="25925"/>
                </a:cubicBezTo>
                <a:cubicBezTo>
                  <a:pt x="18218" y="18949"/>
                  <a:pt x="20198" y="12079"/>
                  <a:pt x="23303" y="5763"/>
                </a:cubicBezTo>
                <a:lnTo>
                  <a:pt x="23303" y="5763"/>
                </a:lnTo>
                <a:cubicBezTo>
                  <a:pt x="19003" y="12615"/>
                  <a:pt x="15970" y="20251"/>
                  <a:pt x="14453" y="28191"/>
                </a:cubicBezTo>
                <a:cubicBezTo>
                  <a:pt x="14382" y="23998"/>
                  <a:pt x="14774" y="19805"/>
                  <a:pt x="15631" y="15702"/>
                </a:cubicBezTo>
                <a:lnTo>
                  <a:pt x="15631" y="15702"/>
                </a:lnTo>
                <a:cubicBezTo>
                  <a:pt x="14257" y="19449"/>
                  <a:pt x="13632" y="23499"/>
                  <a:pt x="13811" y="27478"/>
                </a:cubicBezTo>
                <a:cubicBezTo>
                  <a:pt x="12580" y="22178"/>
                  <a:pt x="13739" y="16594"/>
                  <a:pt x="15167" y="11330"/>
                </a:cubicBezTo>
                <a:cubicBezTo>
                  <a:pt x="16184" y="7530"/>
                  <a:pt x="17379" y="3747"/>
                  <a:pt x="18664"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3"/>
          <p:cNvSpPr/>
          <p:nvPr/>
        </p:nvSpPr>
        <p:spPr>
          <a:xfrm flipH="1">
            <a:off x="4845725" y="4028100"/>
            <a:ext cx="681625" cy="834150"/>
          </a:xfrm>
          <a:custGeom>
            <a:avLst/>
            <a:gdLst/>
            <a:ahLst/>
            <a:cxnLst/>
            <a:rect l="l" t="t" r="r" b="b"/>
            <a:pathLst>
              <a:path w="27265" h="33366" extrusionOk="0">
                <a:moveTo>
                  <a:pt x="2464" y="18987"/>
                </a:moveTo>
                <a:cubicBezTo>
                  <a:pt x="2327" y="18987"/>
                  <a:pt x="2189" y="18992"/>
                  <a:pt x="2053" y="19002"/>
                </a:cubicBezTo>
                <a:cubicBezTo>
                  <a:pt x="3217" y="19096"/>
                  <a:pt x="4361" y="19366"/>
                  <a:pt x="5448" y="19786"/>
                </a:cubicBezTo>
                <a:lnTo>
                  <a:pt x="5448" y="19786"/>
                </a:lnTo>
                <a:cubicBezTo>
                  <a:pt x="4534" y="19277"/>
                  <a:pt x="3502" y="18987"/>
                  <a:pt x="2464" y="18987"/>
                </a:cubicBezTo>
                <a:close/>
                <a:moveTo>
                  <a:pt x="18664" y="0"/>
                </a:moveTo>
                <a:cubicBezTo>
                  <a:pt x="14979" y="7822"/>
                  <a:pt x="11687" y="16352"/>
                  <a:pt x="12670" y="24836"/>
                </a:cubicBezTo>
                <a:lnTo>
                  <a:pt x="12670" y="24836"/>
                </a:lnTo>
                <a:lnTo>
                  <a:pt x="12705" y="24837"/>
                </a:lnTo>
                <a:lnTo>
                  <a:pt x="12676" y="24883"/>
                </a:lnTo>
                <a:lnTo>
                  <a:pt x="12676" y="24883"/>
                </a:lnTo>
                <a:cubicBezTo>
                  <a:pt x="12674" y="24867"/>
                  <a:pt x="12672" y="24851"/>
                  <a:pt x="12670" y="24836"/>
                </a:cubicBezTo>
                <a:lnTo>
                  <a:pt x="12670" y="24836"/>
                </a:lnTo>
                <a:lnTo>
                  <a:pt x="12552" y="24832"/>
                </a:lnTo>
                <a:lnTo>
                  <a:pt x="12552" y="24832"/>
                </a:lnTo>
                <a:cubicBezTo>
                  <a:pt x="12566" y="24892"/>
                  <a:pt x="12581" y="24952"/>
                  <a:pt x="12595" y="25012"/>
                </a:cubicBezTo>
                <a:lnTo>
                  <a:pt x="12595" y="25012"/>
                </a:lnTo>
                <a:lnTo>
                  <a:pt x="12676" y="24883"/>
                </a:lnTo>
                <a:lnTo>
                  <a:pt x="12676" y="24883"/>
                </a:lnTo>
                <a:cubicBezTo>
                  <a:pt x="12739" y="25421"/>
                  <a:pt x="12820" y="25959"/>
                  <a:pt x="12919" y="26496"/>
                </a:cubicBezTo>
                <a:cubicBezTo>
                  <a:pt x="12820" y="26000"/>
                  <a:pt x="12712" y="25505"/>
                  <a:pt x="12595" y="25012"/>
                </a:cubicBezTo>
                <a:lnTo>
                  <a:pt x="12595" y="25012"/>
                </a:lnTo>
                <a:lnTo>
                  <a:pt x="12169" y="25693"/>
                </a:lnTo>
                <a:cubicBezTo>
                  <a:pt x="12008" y="25389"/>
                  <a:pt x="11834" y="25091"/>
                  <a:pt x="11647" y="24802"/>
                </a:cubicBezTo>
                <a:lnTo>
                  <a:pt x="11647" y="24802"/>
                </a:lnTo>
                <a:lnTo>
                  <a:pt x="12552" y="24832"/>
                </a:lnTo>
                <a:lnTo>
                  <a:pt x="12552" y="24832"/>
                </a:lnTo>
                <a:cubicBezTo>
                  <a:pt x="11868" y="22008"/>
                  <a:pt x="10886" y="19259"/>
                  <a:pt x="9618" y="16647"/>
                </a:cubicBezTo>
                <a:lnTo>
                  <a:pt x="9618" y="16647"/>
                </a:lnTo>
                <a:cubicBezTo>
                  <a:pt x="10275" y="19349"/>
                  <a:pt x="10969" y="22068"/>
                  <a:pt x="11626" y="24770"/>
                </a:cubicBezTo>
                <a:lnTo>
                  <a:pt x="11626" y="24770"/>
                </a:lnTo>
                <a:cubicBezTo>
                  <a:pt x="10166" y="22523"/>
                  <a:pt x="7958" y="20755"/>
                  <a:pt x="5448" y="19786"/>
                </a:cubicBezTo>
                <a:lnTo>
                  <a:pt x="5448" y="19786"/>
                </a:lnTo>
                <a:cubicBezTo>
                  <a:pt x="6723" y="20495"/>
                  <a:pt x="7767" y="21630"/>
                  <a:pt x="8280" y="22999"/>
                </a:cubicBezTo>
                <a:cubicBezTo>
                  <a:pt x="6457" y="21697"/>
                  <a:pt x="4234" y="21006"/>
                  <a:pt x="2007" y="21006"/>
                </a:cubicBezTo>
                <a:cubicBezTo>
                  <a:pt x="1335" y="21006"/>
                  <a:pt x="663" y="21069"/>
                  <a:pt x="1" y="21197"/>
                </a:cubicBezTo>
                <a:cubicBezTo>
                  <a:pt x="2088" y="21839"/>
                  <a:pt x="4176" y="22464"/>
                  <a:pt x="6263" y="23106"/>
                </a:cubicBezTo>
                <a:cubicBezTo>
                  <a:pt x="7227" y="23410"/>
                  <a:pt x="8190" y="23695"/>
                  <a:pt x="9029" y="24230"/>
                </a:cubicBezTo>
                <a:cubicBezTo>
                  <a:pt x="12151" y="26211"/>
                  <a:pt x="12705" y="30743"/>
                  <a:pt x="15631" y="33045"/>
                </a:cubicBezTo>
                <a:cubicBezTo>
                  <a:pt x="15845" y="33187"/>
                  <a:pt x="16095" y="33366"/>
                  <a:pt x="16362" y="33366"/>
                </a:cubicBezTo>
                <a:cubicBezTo>
                  <a:pt x="16915" y="33366"/>
                  <a:pt x="17272" y="32830"/>
                  <a:pt x="17576" y="32384"/>
                </a:cubicBezTo>
                <a:cubicBezTo>
                  <a:pt x="19001" y="30146"/>
                  <a:pt x="21560" y="28461"/>
                  <a:pt x="24176" y="28461"/>
                </a:cubicBezTo>
                <a:cubicBezTo>
                  <a:pt x="24605" y="28461"/>
                  <a:pt x="25035" y="28506"/>
                  <a:pt x="25462" y="28602"/>
                </a:cubicBezTo>
                <a:cubicBezTo>
                  <a:pt x="24686" y="28370"/>
                  <a:pt x="23879" y="28254"/>
                  <a:pt x="23069" y="28254"/>
                </a:cubicBezTo>
                <a:cubicBezTo>
                  <a:pt x="22259" y="28254"/>
                  <a:pt x="21447" y="28370"/>
                  <a:pt x="20662" y="28602"/>
                </a:cubicBezTo>
                <a:cubicBezTo>
                  <a:pt x="22322" y="27977"/>
                  <a:pt x="23945" y="27335"/>
                  <a:pt x="25605" y="26710"/>
                </a:cubicBezTo>
                <a:cubicBezTo>
                  <a:pt x="24827" y="26434"/>
                  <a:pt x="23995" y="26300"/>
                  <a:pt x="23161" y="26300"/>
                </a:cubicBezTo>
                <a:cubicBezTo>
                  <a:pt x="22273" y="26300"/>
                  <a:pt x="21383" y="26452"/>
                  <a:pt x="20555" y="26746"/>
                </a:cubicBezTo>
                <a:cubicBezTo>
                  <a:pt x="22211" y="25190"/>
                  <a:pt x="24482" y="24340"/>
                  <a:pt x="26740" y="24340"/>
                </a:cubicBezTo>
                <a:cubicBezTo>
                  <a:pt x="26915" y="24340"/>
                  <a:pt x="27090" y="24345"/>
                  <a:pt x="27264" y="24355"/>
                </a:cubicBezTo>
                <a:cubicBezTo>
                  <a:pt x="26644" y="23343"/>
                  <a:pt x="25480" y="22875"/>
                  <a:pt x="24267" y="22875"/>
                </a:cubicBezTo>
                <a:cubicBezTo>
                  <a:pt x="23385" y="22875"/>
                  <a:pt x="22477" y="23122"/>
                  <a:pt x="21733" y="23588"/>
                </a:cubicBezTo>
                <a:cubicBezTo>
                  <a:pt x="19984" y="24694"/>
                  <a:pt x="18932" y="26621"/>
                  <a:pt x="17968" y="28441"/>
                </a:cubicBezTo>
                <a:cubicBezTo>
                  <a:pt x="18075" y="26354"/>
                  <a:pt x="18557" y="24266"/>
                  <a:pt x="19378" y="22339"/>
                </a:cubicBezTo>
                <a:lnTo>
                  <a:pt x="19378" y="22339"/>
                </a:lnTo>
                <a:cubicBezTo>
                  <a:pt x="18521" y="23374"/>
                  <a:pt x="17879" y="24605"/>
                  <a:pt x="17486" y="25925"/>
                </a:cubicBezTo>
                <a:cubicBezTo>
                  <a:pt x="18218" y="18949"/>
                  <a:pt x="20198" y="12079"/>
                  <a:pt x="23303" y="5763"/>
                </a:cubicBezTo>
                <a:lnTo>
                  <a:pt x="23303" y="5763"/>
                </a:lnTo>
                <a:cubicBezTo>
                  <a:pt x="19003" y="12615"/>
                  <a:pt x="15970" y="20251"/>
                  <a:pt x="14453" y="28191"/>
                </a:cubicBezTo>
                <a:cubicBezTo>
                  <a:pt x="14382" y="23998"/>
                  <a:pt x="14774" y="19805"/>
                  <a:pt x="15631" y="15702"/>
                </a:cubicBezTo>
                <a:lnTo>
                  <a:pt x="15631" y="15702"/>
                </a:lnTo>
                <a:cubicBezTo>
                  <a:pt x="14257" y="19449"/>
                  <a:pt x="13632" y="23499"/>
                  <a:pt x="13811" y="27478"/>
                </a:cubicBezTo>
                <a:cubicBezTo>
                  <a:pt x="12580" y="22178"/>
                  <a:pt x="13739" y="16594"/>
                  <a:pt x="15167" y="11330"/>
                </a:cubicBezTo>
                <a:cubicBezTo>
                  <a:pt x="16184" y="7530"/>
                  <a:pt x="17379" y="3747"/>
                  <a:pt x="18664" y="0"/>
                </a:cubicBezTo>
                <a:close/>
              </a:path>
            </a:pathLst>
          </a:custGeom>
          <a:gradFill>
            <a:gsLst>
              <a:gs pos="0">
                <a:srgbClr val="513973"/>
              </a:gs>
              <a:gs pos="100000">
                <a:srgbClr val="140F1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44"/>
          <p:cNvSpPr txBox="1">
            <a:spLocks noGrp="1"/>
          </p:cNvSpPr>
          <p:nvPr>
            <p:ph type="subTitle" idx="1"/>
          </p:nvPr>
        </p:nvSpPr>
        <p:spPr>
          <a:xfrm>
            <a:off x="1441825" y="1408050"/>
            <a:ext cx="6260400" cy="1639500"/>
          </a:xfrm>
          <a:prstGeom prst="rect">
            <a:avLst/>
          </a:prstGeom>
        </p:spPr>
        <p:txBody>
          <a:bodyPr spcFirstLastPara="1" wrap="square" lIns="91425" tIns="91425" rIns="91425" bIns="91425" anchor="ctr" anchorCtr="0">
            <a:noAutofit/>
          </a:bodyPr>
          <a:lstStyle/>
          <a:p>
            <a:pPr algn="l">
              <a:lnSpc>
                <a:spcPct val="150000"/>
              </a:lnSpc>
              <a:spcAft>
                <a:spcPts val="1000"/>
              </a:spcAft>
            </a:pPr>
            <a:r>
              <a:rPr lang="en-US" sz="2000" b="1">
                <a:effectLst/>
                <a:latin typeface="Amatic SC" panose="00000500000000000000" pitchFamily="2" charset="-79"/>
                <a:ea typeface="Calibri" panose="020F0502020204030204" pitchFamily="34" charset="0"/>
                <a:cs typeface="Amatic SC" panose="00000500000000000000" pitchFamily="2" charset="-79"/>
              </a:rPr>
              <a:t>	</a:t>
            </a:r>
            <a:r>
              <a:rPr lang="en-US" sz="2000" b="1">
                <a:effectLst/>
                <a:latin typeface="Bahnschrift SemiBold Condensed" panose="020B0502040204020203" pitchFamily="34" charset="0"/>
                <a:ea typeface="Calibri" panose="020F0502020204030204" pitchFamily="34" charset="0"/>
                <a:cs typeface="Amatic SC" panose="00000500000000000000" pitchFamily="2" charset="-79"/>
              </a:rPr>
              <a:t>Dragon’s Castle là game Indie, 2D platform. Người chơi sẽ nhập vai vào Long-một chú rồng nhỏ thích phiêu lưu, mạo hiểm. Người chơi có nhiệm vụ di chuyển giữa các khu vực, vượt qua các chướng ngại vật, thu thập các mảnh chìa khóa để có thể tiến vào lâu đài Rồng huyền bí, tìm ra bí ẩn nằm sâu dưới lâu đài. Người chơi có thể lưu lại tiến trình game theo ý muốn với tài nguyên hữu hạn</a:t>
            </a:r>
            <a:r>
              <a:rPr lang="en-US" sz="2000" b="1">
                <a:effectLst/>
                <a:latin typeface="Amatic SC" panose="00000500000000000000" pitchFamily="2" charset="-79"/>
                <a:ea typeface="Calibri" panose="020F0502020204030204" pitchFamily="34" charset="0"/>
                <a:cs typeface="Amatic SC" panose="00000500000000000000" pitchFamily="2" charset="-79"/>
              </a:rPr>
              <a:t>.</a:t>
            </a:r>
          </a:p>
        </p:txBody>
      </p:sp>
      <p:sp>
        <p:nvSpPr>
          <p:cNvPr id="327" name="Google Shape;327;p44"/>
          <p:cNvSpPr txBox="1">
            <a:spLocks noGrp="1"/>
          </p:cNvSpPr>
          <p:nvPr>
            <p:ph type="title"/>
          </p:nvPr>
        </p:nvSpPr>
        <p:spPr>
          <a:xfrm>
            <a:off x="1441825" y="3735450"/>
            <a:ext cx="6260400" cy="4551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3600">
                <a:latin typeface="Amatic SC" panose="00000500000000000000" pitchFamily="2" charset="-79"/>
                <a:cs typeface="Amatic SC" panose="00000500000000000000" pitchFamily="2" charset="-79"/>
              </a:rPr>
              <a:t>Tóm tắt game</a:t>
            </a:r>
            <a:endParaRPr sz="3600">
              <a:latin typeface="Amatic SC" panose="00000500000000000000" pitchFamily="2" charset="-79"/>
              <a:cs typeface="Amatic SC" panose="00000500000000000000" pitchFamily="2" charset="-79"/>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5"/>
          <p:cNvSpPr txBox="1">
            <a:spLocks noGrp="1"/>
          </p:cNvSpPr>
          <p:nvPr>
            <p:ph type="title"/>
          </p:nvPr>
        </p:nvSpPr>
        <p:spPr>
          <a:xfrm>
            <a:off x="3385844" y="339150"/>
            <a:ext cx="5018100" cy="803700"/>
          </a:xfrm>
          <a:prstGeom prst="rect">
            <a:avLst/>
          </a:prstGeom>
        </p:spPr>
        <p:txBody>
          <a:bodyPr spcFirstLastPara="1" wrap="square" lIns="91425" tIns="0" rIns="91425" bIns="91425" anchor="b" anchorCtr="0">
            <a:noAutofit/>
          </a:bodyPr>
          <a:lstStyle/>
          <a:p>
            <a:pPr marL="0" lvl="0" indent="0" algn="r" rtl="0">
              <a:spcBef>
                <a:spcPts val="0"/>
              </a:spcBef>
              <a:spcAft>
                <a:spcPts val="0"/>
              </a:spcAft>
              <a:buNone/>
            </a:pPr>
            <a:r>
              <a:rPr lang="en-US" sz="4400">
                <a:latin typeface="Amatic SC" panose="00000500000000000000" pitchFamily="2" charset="-79"/>
                <a:cs typeface="Amatic SC" panose="00000500000000000000" pitchFamily="2" charset="-79"/>
              </a:rPr>
              <a:t>T</a:t>
            </a:r>
            <a:r>
              <a:rPr lang="en" sz="4400">
                <a:latin typeface="Amatic SC" panose="00000500000000000000" pitchFamily="2" charset="-79"/>
                <a:cs typeface="Amatic SC" panose="00000500000000000000" pitchFamily="2" charset="-79"/>
              </a:rPr>
              <a:t>hể loại</a:t>
            </a:r>
            <a:endParaRPr sz="4400">
              <a:latin typeface="Amatic SC" panose="00000500000000000000" pitchFamily="2" charset="-79"/>
              <a:cs typeface="Amatic SC" panose="00000500000000000000" pitchFamily="2" charset="-79"/>
            </a:endParaRPr>
          </a:p>
        </p:txBody>
      </p:sp>
      <p:sp>
        <p:nvSpPr>
          <p:cNvPr id="333" name="Google Shape;333;p45"/>
          <p:cNvSpPr txBox="1">
            <a:spLocks noGrp="1"/>
          </p:cNvSpPr>
          <p:nvPr>
            <p:ph type="subTitle" idx="1"/>
          </p:nvPr>
        </p:nvSpPr>
        <p:spPr>
          <a:xfrm>
            <a:off x="4224044" y="1142850"/>
            <a:ext cx="4179900" cy="1428900"/>
          </a:xfrm>
          <a:prstGeom prst="rect">
            <a:avLst/>
          </a:prstGeom>
        </p:spPr>
        <p:txBody>
          <a:bodyPr spcFirstLastPara="1" wrap="square" lIns="91425" tIns="91425" rIns="91425" bIns="91425" anchor="t" anchorCtr="0">
            <a:noAutofit/>
          </a:bodyPr>
          <a:lstStyle/>
          <a:p>
            <a:pPr indent="457200">
              <a:lnSpc>
                <a:spcPct val="150000"/>
              </a:lnSpc>
              <a:spcAft>
                <a:spcPts val="1000"/>
              </a:spcAft>
            </a:pPr>
            <a:r>
              <a:rPr lang="vi-VN" sz="1800">
                <a:effectLst/>
                <a:latin typeface="Bahnschrift SemiBold Condensed" panose="020B0502040204020203" pitchFamily="34" charset="0"/>
                <a:ea typeface="Calibri" panose="020F0502020204030204" pitchFamily="34" charset="0"/>
                <a:cs typeface="Times New Roman" panose="02020603050405020304" pitchFamily="18" charset="0"/>
              </a:rPr>
              <a:t>Game thuộc thể loại </a:t>
            </a:r>
            <a:r>
              <a:rPr lang="en-US" sz="1800">
                <a:effectLst/>
                <a:latin typeface="Bahnschrift SemiBold Condensed" panose="020B0502040204020203" pitchFamily="34" charset="0"/>
                <a:ea typeface="Calibri" panose="020F0502020204030204" pitchFamily="34" charset="0"/>
                <a:cs typeface="Times New Roman" panose="02020603050405020304" pitchFamily="18" charset="0"/>
              </a:rPr>
              <a:t>game Indie </a:t>
            </a:r>
            <a:r>
              <a:rPr lang="vi-VN" sz="1800">
                <a:effectLst/>
                <a:latin typeface="Bahnschrift SemiBold Condensed" panose="020B0502040204020203" pitchFamily="34" charset="0"/>
                <a:ea typeface="Calibri" panose="020F0502020204030204" pitchFamily="34" charset="0"/>
                <a:cs typeface="Times New Roman" panose="02020603050405020304" pitchFamily="18" charset="0"/>
              </a:rPr>
              <a:t>2D platform phiêu lưu khám phá giải đố.</a:t>
            </a:r>
            <a:endParaRPr lang="en-US" sz="1800">
              <a:effectLst/>
              <a:latin typeface="Bahnschrift SemiBold Condensed" panose="020B0502040204020203" pitchFamily="34" charset="0"/>
              <a:ea typeface="Calibri" panose="020F0502020204030204" pitchFamily="34" charset="0"/>
              <a:cs typeface="Times New Roman" panose="02020603050405020304" pitchFamily="18" charset="0"/>
            </a:endParaRPr>
          </a:p>
        </p:txBody>
      </p:sp>
      <p:sp>
        <p:nvSpPr>
          <p:cNvPr id="2" name="Google Shape;332;p45">
            <a:extLst>
              <a:ext uri="{FF2B5EF4-FFF2-40B4-BE49-F238E27FC236}">
                <a16:creationId xmlns:a16="http://schemas.microsoft.com/office/drawing/2014/main" id="{92A2C4FD-9862-7AC4-8657-2C3B6384E532}"/>
              </a:ext>
            </a:extLst>
          </p:cNvPr>
          <p:cNvSpPr txBox="1">
            <a:spLocks/>
          </p:cNvSpPr>
          <p:nvPr/>
        </p:nvSpPr>
        <p:spPr>
          <a:xfrm>
            <a:off x="3546127" y="2385024"/>
            <a:ext cx="5018100" cy="80370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2"/>
              </a:buClr>
              <a:buSzPts val="4200"/>
              <a:buFont typeface="Reggae One"/>
              <a:buNone/>
              <a:defRPr sz="3600" b="1" i="0" u="none" strike="noStrike" cap="none">
                <a:solidFill>
                  <a:schemeClr val="dk2"/>
                </a:solidFill>
                <a:latin typeface="Reggae One"/>
                <a:ea typeface="Reggae One"/>
                <a:cs typeface="Reggae One"/>
                <a:sym typeface="Reggae One"/>
              </a:defRPr>
            </a:lvl1pPr>
            <a:lvl2pPr marR="0" lvl="1" algn="ctr" rtl="0">
              <a:lnSpc>
                <a:spcPct val="100000"/>
              </a:lnSpc>
              <a:spcBef>
                <a:spcPts val="0"/>
              </a:spcBef>
              <a:spcAft>
                <a:spcPts val="0"/>
              </a:spcAft>
              <a:buClr>
                <a:schemeClr val="dk2"/>
              </a:buClr>
              <a:buSzPts val="4200"/>
              <a:buFont typeface="Reggae One"/>
              <a:buNone/>
              <a:defRPr sz="4200" b="1" i="0" u="none" strike="noStrike" cap="none">
                <a:solidFill>
                  <a:schemeClr val="dk2"/>
                </a:solidFill>
                <a:latin typeface="Reggae One"/>
                <a:ea typeface="Reggae One"/>
                <a:cs typeface="Reggae One"/>
                <a:sym typeface="Reggae One"/>
              </a:defRPr>
            </a:lvl2pPr>
            <a:lvl3pPr marR="0" lvl="2" algn="ctr" rtl="0">
              <a:lnSpc>
                <a:spcPct val="100000"/>
              </a:lnSpc>
              <a:spcBef>
                <a:spcPts val="0"/>
              </a:spcBef>
              <a:spcAft>
                <a:spcPts val="0"/>
              </a:spcAft>
              <a:buClr>
                <a:schemeClr val="dk2"/>
              </a:buClr>
              <a:buSzPts val="4200"/>
              <a:buFont typeface="Reggae One"/>
              <a:buNone/>
              <a:defRPr sz="4200" b="1" i="0" u="none" strike="noStrike" cap="none">
                <a:solidFill>
                  <a:schemeClr val="dk2"/>
                </a:solidFill>
                <a:latin typeface="Reggae One"/>
                <a:ea typeface="Reggae One"/>
                <a:cs typeface="Reggae One"/>
                <a:sym typeface="Reggae One"/>
              </a:defRPr>
            </a:lvl3pPr>
            <a:lvl4pPr marR="0" lvl="3" algn="ctr" rtl="0">
              <a:lnSpc>
                <a:spcPct val="100000"/>
              </a:lnSpc>
              <a:spcBef>
                <a:spcPts val="0"/>
              </a:spcBef>
              <a:spcAft>
                <a:spcPts val="0"/>
              </a:spcAft>
              <a:buClr>
                <a:schemeClr val="dk2"/>
              </a:buClr>
              <a:buSzPts val="4200"/>
              <a:buFont typeface="Reggae One"/>
              <a:buNone/>
              <a:defRPr sz="4200" b="1" i="0" u="none" strike="noStrike" cap="none">
                <a:solidFill>
                  <a:schemeClr val="dk2"/>
                </a:solidFill>
                <a:latin typeface="Reggae One"/>
                <a:ea typeface="Reggae One"/>
                <a:cs typeface="Reggae One"/>
                <a:sym typeface="Reggae One"/>
              </a:defRPr>
            </a:lvl4pPr>
            <a:lvl5pPr marR="0" lvl="4" algn="ctr" rtl="0">
              <a:lnSpc>
                <a:spcPct val="100000"/>
              </a:lnSpc>
              <a:spcBef>
                <a:spcPts val="0"/>
              </a:spcBef>
              <a:spcAft>
                <a:spcPts val="0"/>
              </a:spcAft>
              <a:buClr>
                <a:schemeClr val="dk2"/>
              </a:buClr>
              <a:buSzPts val="4200"/>
              <a:buFont typeface="Reggae One"/>
              <a:buNone/>
              <a:defRPr sz="4200" b="1" i="0" u="none" strike="noStrike" cap="none">
                <a:solidFill>
                  <a:schemeClr val="dk2"/>
                </a:solidFill>
                <a:latin typeface="Reggae One"/>
                <a:ea typeface="Reggae One"/>
                <a:cs typeface="Reggae One"/>
                <a:sym typeface="Reggae One"/>
              </a:defRPr>
            </a:lvl5pPr>
            <a:lvl6pPr marR="0" lvl="5" algn="ctr" rtl="0">
              <a:lnSpc>
                <a:spcPct val="100000"/>
              </a:lnSpc>
              <a:spcBef>
                <a:spcPts val="0"/>
              </a:spcBef>
              <a:spcAft>
                <a:spcPts val="0"/>
              </a:spcAft>
              <a:buClr>
                <a:schemeClr val="dk2"/>
              </a:buClr>
              <a:buSzPts val="4200"/>
              <a:buFont typeface="Reggae One"/>
              <a:buNone/>
              <a:defRPr sz="4200" b="1" i="0" u="none" strike="noStrike" cap="none">
                <a:solidFill>
                  <a:schemeClr val="dk2"/>
                </a:solidFill>
                <a:latin typeface="Reggae One"/>
                <a:ea typeface="Reggae One"/>
                <a:cs typeface="Reggae One"/>
                <a:sym typeface="Reggae One"/>
              </a:defRPr>
            </a:lvl6pPr>
            <a:lvl7pPr marR="0" lvl="6" algn="ctr" rtl="0">
              <a:lnSpc>
                <a:spcPct val="100000"/>
              </a:lnSpc>
              <a:spcBef>
                <a:spcPts val="0"/>
              </a:spcBef>
              <a:spcAft>
                <a:spcPts val="0"/>
              </a:spcAft>
              <a:buClr>
                <a:schemeClr val="dk2"/>
              </a:buClr>
              <a:buSzPts val="4200"/>
              <a:buFont typeface="Reggae One"/>
              <a:buNone/>
              <a:defRPr sz="4200" b="1" i="0" u="none" strike="noStrike" cap="none">
                <a:solidFill>
                  <a:schemeClr val="dk2"/>
                </a:solidFill>
                <a:latin typeface="Reggae One"/>
                <a:ea typeface="Reggae One"/>
                <a:cs typeface="Reggae One"/>
                <a:sym typeface="Reggae One"/>
              </a:defRPr>
            </a:lvl7pPr>
            <a:lvl8pPr marR="0" lvl="7" algn="ctr" rtl="0">
              <a:lnSpc>
                <a:spcPct val="100000"/>
              </a:lnSpc>
              <a:spcBef>
                <a:spcPts val="0"/>
              </a:spcBef>
              <a:spcAft>
                <a:spcPts val="0"/>
              </a:spcAft>
              <a:buClr>
                <a:schemeClr val="dk2"/>
              </a:buClr>
              <a:buSzPts val="4200"/>
              <a:buFont typeface="Reggae One"/>
              <a:buNone/>
              <a:defRPr sz="4200" b="1" i="0" u="none" strike="noStrike" cap="none">
                <a:solidFill>
                  <a:schemeClr val="dk2"/>
                </a:solidFill>
                <a:latin typeface="Reggae One"/>
                <a:ea typeface="Reggae One"/>
                <a:cs typeface="Reggae One"/>
                <a:sym typeface="Reggae One"/>
              </a:defRPr>
            </a:lvl8pPr>
            <a:lvl9pPr marR="0" lvl="8" algn="ctr" rtl="0">
              <a:lnSpc>
                <a:spcPct val="100000"/>
              </a:lnSpc>
              <a:spcBef>
                <a:spcPts val="0"/>
              </a:spcBef>
              <a:spcAft>
                <a:spcPts val="0"/>
              </a:spcAft>
              <a:buClr>
                <a:schemeClr val="dk2"/>
              </a:buClr>
              <a:buSzPts val="4200"/>
              <a:buFont typeface="Reggae One"/>
              <a:buNone/>
              <a:defRPr sz="4200" b="1" i="0" u="none" strike="noStrike" cap="none">
                <a:solidFill>
                  <a:schemeClr val="dk2"/>
                </a:solidFill>
                <a:latin typeface="Reggae One"/>
                <a:ea typeface="Reggae One"/>
                <a:cs typeface="Reggae One"/>
                <a:sym typeface="Reggae One"/>
              </a:defRPr>
            </a:lvl9pPr>
          </a:lstStyle>
          <a:p>
            <a:r>
              <a:rPr lang="en-US" sz="4400">
                <a:latin typeface="Amatic SC" panose="00000500000000000000" pitchFamily="2" charset="-79"/>
                <a:cs typeface="Amatic SC" panose="00000500000000000000" pitchFamily="2" charset="-79"/>
              </a:rPr>
              <a:t>Khách hàng mục  tiêu</a:t>
            </a:r>
          </a:p>
        </p:txBody>
      </p:sp>
      <p:sp>
        <p:nvSpPr>
          <p:cNvPr id="3" name="Google Shape;333;p45">
            <a:extLst>
              <a:ext uri="{FF2B5EF4-FFF2-40B4-BE49-F238E27FC236}">
                <a16:creationId xmlns:a16="http://schemas.microsoft.com/office/drawing/2014/main" id="{D8A2FB7A-E9E1-1DA5-17B6-2BCEA4E6FD51}"/>
              </a:ext>
            </a:extLst>
          </p:cNvPr>
          <p:cNvSpPr txBox="1">
            <a:spLocks/>
          </p:cNvSpPr>
          <p:nvPr/>
        </p:nvSpPr>
        <p:spPr>
          <a:xfrm>
            <a:off x="3082159" y="3179229"/>
            <a:ext cx="5482068" cy="142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100"/>
              <a:buFont typeface="Roboto Mono"/>
              <a:buNone/>
              <a:defRPr sz="1400" b="0" i="0" u="none" strike="noStrike" cap="none">
                <a:solidFill>
                  <a:schemeClr val="dk1"/>
                </a:solidFill>
                <a:latin typeface="Roboto Mono"/>
                <a:ea typeface="Roboto Mono"/>
                <a:cs typeface="Roboto Mono"/>
                <a:sym typeface="Roboto Mono"/>
              </a:defRPr>
            </a:lvl1pPr>
            <a:lvl2pPr marL="914400" marR="0" lvl="1"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2pPr>
            <a:lvl3pPr marL="1371600" marR="0" lvl="2"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3pPr>
            <a:lvl4pPr marL="1828800" marR="0" lvl="3"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4pPr>
            <a:lvl5pPr marL="2286000" marR="0" lvl="4"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5pPr>
            <a:lvl6pPr marL="2743200" marR="0" lvl="5"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6pPr>
            <a:lvl7pPr marL="3200400" marR="0" lvl="6"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7pPr>
            <a:lvl8pPr marL="3657600" marR="0" lvl="7"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8pPr>
            <a:lvl9pPr marL="4114800" marR="0" lvl="8"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9pPr>
          </a:lstStyle>
          <a:p>
            <a:pPr indent="457200">
              <a:lnSpc>
                <a:spcPct val="150000"/>
              </a:lnSpc>
              <a:spcAft>
                <a:spcPts val="1000"/>
              </a:spcAft>
            </a:pPr>
            <a:r>
              <a:rPr lang="vi-VN" sz="1800">
                <a:effectLst/>
                <a:latin typeface="Bahnschrift SemiBold Condensed" panose="020B0502040204020203" pitchFamily="34" charset="0"/>
                <a:ea typeface="Calibri" panose="020F0502020204030204" pitchFamily="34" charset="0"/>
                <a:cs typeface="Times New Roman" panose="02020603050405020304" pitchFamily="18" charset="0"/>
              </a:rPr>
              <a:t>Game hướng tới những người chơi phổ thông, </a:t>
            </a:r>
            <a:r>
              <a:rPr lang="en-US" sz="1800">
                <a:effectLst/>
                <a:latin typeface="Bahnschrift SemiBold Condensed" panose="020B0502040204020203" pitchFamily="34" charset="0"/>
                <a:ea typeface="Calibri" panose="020F0502020204030204" pitchFamily="34" charset="0"/>
                <a:cs typeface="Times New Roman" panose="02020603050405020304" pitchFamily="18" charset="0"/>
              </a:rPr>
              <a:t>độ tuổi 13+</a:t>
            </a:r>
            <a:r>
              <a:rPr lang="vi-VN" sz="1800">
                <a:effectLst/>
                <a:latin typeface="Bahnschrift SemiBold Condensed" panose="020B0502040204020203" pitchFamily="34" charset="0"/>
                <a:ea typeface="Calibri" panose="020F0502020204030204" pitchFamily="34" charset="0"/>
                <a:cs typeface="Times New Roman" panose="02020603050405020304" pitchFamily="18" charset="0"/>
              </a:rPr>
              <a:t>, được phát hành chủ yếu nhắm vào  nền tảng Window(7-11) .</a:t>
            </a:r>
            <a:endParaRPr lang="en-US" sz="1800">
              <a:effectLst/>
              <a:latin typeface="Bahnschrift SemiBold Condensed" panose="020B0502040204020203" pitchFamily="34" charset="0"/>
              <a:ea typeface="Calibri" panose="020F0502020204030204" pitchFamily="34"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59"/>
          <p:cNvSpPr txBox="1">
            <a:spLocks noGrp="1"/>
          </p:cNvSpPr>
          <p:nvPr>
            <p:ph type="title"/>
          </p:nvPr>
        </p:nvSpPr>
        <p:spPr>
          <a:xfrm>
            <a:off x="-1308009" y="3563351"/>
            <a:ext cx="7726200" cy="63705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US" sz="4400">
                <a:latin typeface="Amatic SC" panose="00000500000000000000" pitchFamily="2" charset="-79"/>
                <a:cs typeface="Amatic SC" panose="00000500000000000000" pitchFamily="2" charset="-79"/>
              </a:rPr>
              <a:t>Công cụ sử dụng</a:t>
            </a:r>
            <a:endParaRPr sz="4400">
              <a:latin typeface="Amatic SC" panose="00000500000000000000" pitchFamily="2" charset="-79"/>
              <a:cs typeface="Amatic SC" panose="00000500000000000000" pitchFamily="2" charset="-79"/>
            </a:endParaRPr>
          </a:p>
        </p:txBody>
      </p:sp>
      <p:pic>
        <p:nvPicPr>
          <p:cNvPr id="22" name="Google Shape;414;p53">
            <a:extLst>
              <a:ext uri="{FF2B5EF4-FFF2-40B4-BE49-F238E27FC236}">
                <a16:creationId xmlns:a16="http://schemas.microsoft.com/office/drawing/2014/main" id="{76B96FFE-97F5-571F-C382-B31DB0284FB2}"/>
              </a:ext>
            </a:extLst>
          </p:cNvPr>
          <p:cNvPicPr preferRelativeResize="0"/>
          <p:nvPr/>
        </p:nvPicPr>
        <p:blipFill>
          <a:blip r:embed="rId3">
            <a:alphaModFix/>
          </a:blip>
          <a:stretch>
            <a:fillRect/>
          </a:stretch>
        </p:blipFill>
        <p:spPr>
          <a:xfrm rot="12204874">
            <a:off x="2033595" y="4036931"/>
            <a:ext cx="1455127" cy="714736"/>
          </a:xfrm>
          <a:prstGeom prst="rect">
            <a:avLst/>
          </a:prstGeom>
          <a:noFill/>
          <a:ln>
            <a:noFill/>
          </a:ln>
        </p:spPr>
      </p:pic>
      <p:pic>
        <p:nvPicPr>
          <p:cNvPr id="24" name="Google Shape;414;p53">
            <a:extLst>
              <a:ext uri="{FF2B5EF4-FFF2-40B4-BE49-F238E27FC236}">
                <a16:creationId xmlns:a16="http://schemas.microsoft.com/office/drawing/2014/main" id="{CD45AA2B-0579-6D2F-70D0-888F86A519F2}"/>
              </a:ext>
            </a:extLst>
          </p:cNvPr>
          <p:cNvPicPr preferRelativeResize="0"/>
          <p:nvPr/>
        </p:nvPicPr>
        <p:blipFill>
          <a:blip r:embed="rId3">
            <a:alphaModFix/>
          </a:blip>
          <a:stretch>
            <a:fillRect/>
          </a:stretch>
        </p:blipFill>
        <p:spPr>
          <a:xfrm rot="12678062">
            <a:off x="6142852" y="-898472"/>
            <a:ext cx="3742193" cy="2337517"/>
          </a:xfrm>
          <a:prstGeom prst="rect">
            <a:avLst/>
          </a:prstGeom>
          <a:noFill/>
          <a:ln>
            <a:noFill/>
          </a:ln>
        </p:spPr>
      </p:pic>
      <p:pic>
        <p:nvPicPr>
          <p:cNvPr id="7" name="Picture 6">
            <a:extLst>
              <a:ext uri="{FF2B5EF4-FFF2-40B4-BE49-F238E27FC236}">
                <a16:creationId xmlns:a16="http://schemas.microsoft.com/office/drawing/2014/main" id="{8B30D6F1-C7D0-B43A-9672-70053AD3FC67}"/>
              </a:ext>
            </a:extLst>
          </p:cNvPr>
          <p:cNvPicPr>
            <a:picLocks noChangeAspect="1"/>
          </p:cNvPicPr>
          <p:nvPr/>
        </p:nvPicPr>
        <p:blipFill>
          <a:blip r:embed="rId4"/>
          <a:stretch>
            <a:fillRect/>
          </a:stretch>
        </p:blipFill>
        <p:spPr>
          <a:xfrm>
            <a:off x="584881" y="527274"/>
            <a:ext cx="4352553" cy="2929134"/>
          </a:xfrm>
          <a:prstGeom prst="rect">
            <a:avLst/>
          </a:prstGeom>
        </p:spPr>
      </p:pic>
      <p:sp>
        <p:nvSpPr>
          <p:cNvPr id="8" name="Google Shape;333;p45">
            <a:extLst>
              <a:ext uri="{FF2B5EF4-FFF2-40B4-BE49-F238E27FC236}">
                <a16:creationId xmlns:a16="http://schemas.microsoft.com/office/drawing/2014/main" id="{3E1CF030-07A9-CF88-3E0F-03052F8397CA}"/>
              </a:ext>
            </a:extLst>
          </p:cNvPr>
          <p:cNvSpPr txBox="1">
            <a:spLocks/>
          </p:cNvSpPr>
          <p:nvPr/>
        </p:nvSpPr>
        <p:spPr>
          <a:xfrm>
            <a:off x="4465499" y="876091"/>
            <a:ext cx="3578772" cy="18943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indent="457200" algn="ctr">
              <a:lnSpc>
                <a:spcPct val="150000"/>
              </a:lnSpc>
              <a:spcAft>
                <a:spcPts val="1000"/>
              </a:spcAft>
            </a:pPr>
            <a:r>
              <a:rPr lang="en-US" sz="1800">
                <a:solidFill>
                  <a:schemeClr val="tx1"/>
                </a:solidFill>
                <a:latin typeface="Bahnschrift SemiBold Condensed" panose="020B0502040204020203" pitchFamily="34" charset="0"/>
                <a:ea typeface="Calibri" panose="020F0502020204030204" pitchFamily="34" charset="0"/>
                <a:cs typeface="Times New Roman" panose="02020603050405020304" pitchFamily="18" charset="0"/>
              </a:rPr>
              <a:t>Visual Effect Graph (VFX Graph)</a:t>
            </a:r>
          </a:p>
          <a:p>
            <a:pPr indent="457200" algn="ctr">
              <a:lnSpc>
                <a:spcPct val="150000"/>
              </a:lnSpc>
              <a:spcAft>
                <a:spcPts val="1000"/>
              </a:spcAft>
            </a:pPr>
            <a:r>
              <a:rPr lang="en-US" sz="1800">
                <a:solidFill>
                  <a:schemeClr val="tx1"/>
                </a:solidFill>
                <a:latin typeface="Bahnschrift SemiBold Condensed" panose="020B0502040204020203" pitchFamily="34" charset="0"/>
                <a:ea typeface="Calibri" panose="020F0502020204030204" pitchFamily="34" charset="0"/>
                <a:cs typeface="Times New Roman" panose="02020603050405020304" pitchFamily="18" charset="0"/>
              </a:rPr>
              <a:t>Universal Render Pipeline (URP)</a:t>
            </a:r>
          </a:p>
          <a:p>
            <a:pPr indent="457200" algn="ctr">
              <a:lnSpc>
                <a:spcPct val="150000"/>
              </a:lnSpc>
              <a:spcAft>
                <a:spcPts val="1000"/>
              </a:spcAft>
            </a:pPr>
            <a:r>
              <a:rPr lang="en-US" sz="1800">
                <a:solidFill>
                  <a:schemeClr val="tx1"/>
                </a:solidFill>
                <a:latin typeface="Bahnschrift SemiBold Condensed" panose="020B0502040204020203" pitchFamily="34" charset="0"/>
                <a:ea typeface="Calibri" panose="020F0502020204030204" pitchFamily="34" charset="0"/>
                <a:cs typeface="Times New Roman" panose="02020603050405020304" pitchFamily="18" charset="0"/>
              </a:rPr>
              <a:t>Cinemachine</a:t>
            </a:r>
          </a:p>
          <a:p>
            <a:pPr indent="457200" algn="ctr">
              <a:lnSpc>
                <a:spcPct val="150000"/>
              </a:lnSpc>
              <a:spcAft>
                <a:spcPts val="1000"/>
              </a:spcAft>
            </a:pPr>
            <a:endParaRPr lang="en-US" sz="1800">
              <a:latin typeface="Bahnschrift SemiBold Condensed" panose="020B0502040204020203" pitchFamily="34" charset="0"/>
              <a:ea typeface="Calibri" panose="020F0502020204030204" pitchFamily="34" charset="0"/>
              <a:cs typeface="Times New Roman" panose="02020603050405020304" pitchFamily="18" charset="0"/>
            </a:endParaRPr>
          </a:p>
        </p:txBody>
      </p:sp>
      <p:sp>
        <p:nvSpPr>
          <p:cNvPr id="9" name="Google Shape;480;p59">
            <a:extLst>
              <a:ext uri="{FF2B5EF4-FFF2-40B4-BE49-F238E27FC236}">
                <a16:creationId xmlns:a16="http://schemas.microsoft.com/office/drawing/2014/main" id="{8889C5F3-CF62-61BA-F712-F95A5FC913E1}"/>
              </a:ext>
            </a:extLst>
          </p:cNvPr>
          <p:cNvSpPr txBox="1">
            <a:spLocks/>
          </p:cNvSpPr>
          <p:nvPr/>
        </p:nvSpPr>
        <p:spPr>
          <a:xfrm>
            <a:off x="2391785" y="203278"/>
            <a:ext cx="7726200" cy="63705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r>
              <a:rPr lang="en-US" sz="4400">
                <a:latin typeface="Amatic SC" panose="00000500000000000000" pitchFamily="2" charset="-79"/>
                <a:cs typeface="Amatic SC" panose="00000500000000000000" pitchFamily="2" charset="-79"/>
              </a:rPr>
              <a:t>Package sử dụng</a:t>
            </a:r>
          </a:p>
        </p:txBody>
      </p:sp>
      <p:sp>
        <p:nvSpPr>
          <p:cNvPr id="10" name="Google Shape;480;p59">
            <a:extLst>
              <a:ext uri="{FF2B5EF4-FFF2-40B4-BE49-F238E27FC236}">
                <a16:creationId xmlns:a16="http://schemas.microsoft.com/office/drawing/2014/main" id="{D0318F30-D347-3500-C498-2AAB68A3E700}"/>
              </a:ext>
            </a:extLst>
          </p:cNvPr>
          <p:cNvSpPr txBox="1">
            <a:spLocks/>
          </p:cNvSpPr>
          <p:nvPr/>
        </p:nvSpPr>
        <p:spPr>
          <a:xfrm>
            <a:off x="2959344" y="2795876"/>
            <a:ext cx="7726200" cy="63705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r>
              <a:rPr lang="en-US" sz="4400">
                <a:latin typeface="Amatic SC" panose="00000500000000000000" pitchFamily="2" charset="-79"/>
                <a:cs typeface="Amatic SC" panose="00000500000000000000" pitchFamily="2" charset="-79"/>
              </a:rPr>
              <a:t>Design pattern sử dụng</a:t>
            </a:r>
          </a:p>
        </p:txBody>
      </p:sp>
      <p:sp>
        <p:nvSpPr>
          <p:cNvPr id="11" name="Google Shape;333;p45">
            <a:extLst>
              <a:ext uri="{FF2B5EF4-FFF2-40B4-BE49-F238E27FC236}">
                <a16:creationId xmlns:a16="http://schemas.microsoft.com/office/drawing/2014/main" id="{5048B1F4-B8BE-05E4-ADA9-27DE1B11A329}"/>
              </a:ext>
            </a:extLst>
          </p:cNvPr>
          <p:cNvSpPr txBox="1">
            <a:spLocks/>
          </p:cNvSpPr>
          <p:nvPr/>
        </p:nvSpPr>
        <p:spPr>
          <a:xfrm>
            <a:off x="4787249" y="3434539"/>
            <a:ext cx="3578772" cy="18943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indent="457200" algn="ctr">
              <a:lnSpc>
                <a:spcPct val="150000"/>
              </a:lnSpc>
              <a:spcAft>
                <a:spcPts val="1000"/>
              </a:spcAft>
            </a:pPr>
            <a:r>
              <a:rPr lang="en-US" sz="1800">
                <a:solidFill>
                  <a:schemeClr val="tx1"/>
                </a:solidFill>
                <a:latin typeface="Bahnschrift SemiBold Condensed" panose="020B0502040204020203" pitchFamily="34" charset="0"/>
                <a:ea typeface="Calibri" panose="020F0502020204030204" pitchFamily="34" charset="0"/>
                <a:cs typeface="Times New Roman" panose="02020603050405020304" pitchFamily="18" charset="0"/>
              </a:rPr>
              <a:t>Singleton</a:t>
            </a:r>
          </a:p>
          <a:p>
            <a:pPr indent="457200" algn="ctr">
              <a:lnSpc>
                <a:spcPct val="150000"/>
              </a:lnSpc>
              <a:spcAft>
                <a:spcPts val="1000"/>
              </a:spcAft>
            </a:pPr>
            <a:r>
              <a:rPr lang="en-US" sz="1800">
                <a:solidFill>
                  <a:schemeClr val="tx1"/>
                </a:solidFill>
                <a:latin typeface="Bahnschrift SemiBold Condensed" panose="020B0502040204020203" pitchFamily="34" charset="0"/>
                <a:ea typeface="Calibri" panose="020F0502020204030204" pitchFamily="34" charset="0"/>
                <a:cs typeface="Times New Roman" panose="02020603050405020304" pitchFamily="18" charset="0"/>
              </a:rPr>
              <a:t>Game Loop</a:t>
            </a:r>
          </a:p>
          <a:p>
            <a:pPr indent="457200" algn="ctr">
              <a:lnSpc>
                <a:spcPct val="150000"/>
              </a:lnSpc>
              <a:spcAft>
                <a:spcPts val="1000"/>
              </a:spcAft>
            </a:pPr>
            <a:r>
              <a:rPr lang="en-US" sz="1800">
                <a:solidFill>
                  <a:schemeClr val="tx1"/>
                </a:solidFill>
                <a:latin typeface="Bahnschrift SemiBold Condensed" panose="020B0502040204020203" pitchFamily="34" charset="0"/>
                <a:ea typeface="Calibri" panose="020F0502020204030204" pitchFamily="34" charset="0"/>
                <a:cs typeface="Times New Roman" panose="02020603050405020304" pitchFamily="18" charset="0"/>
              </a:rPr>
              <a:t>Component</a:t>
            </a:r>
          </a:p>
          <a:p>
            <a:pPr indent="457200" algn="ctr">
              <a:lnSpc>
                <a:spcPct val="150000"/>
              </a:lnSpc>
              <a:spcAft>
                <a:spcPts val="1000"/>
              </a:spcAft>
            </a:pPr>
            <a:endParaRPr lang="en-US" sz="1800">
              <a:latin typeface="Bahnschrift SemiBold Condensed" panose="020B0502040204020203"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103434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2" name="Google Shape;317;p43">
            <a:extLst>
              <a:ext uri="{FF2B5EF4-FFF2-40B4-BE49-F238E27FC236}">
                <a16:creationId xmlns:a16="http://schemas.microsoft.com/office/drawing/2014/main" id="{CC8C852C-7FD0-A02C-7153-B92BB9F0E859}"/>
              </a:ext>
            </a:extLst>
          </p:cNvPr>
          <p:cNvSpPr txBox="1">
            <a:spLocks/>
          </p:cNvSpPr>
          <p:nvPr/>
        </p:nvSpPr>
        <p:spPr>
          <a:xfrm flipH="1">
            <a:off x="1364414" y="2335259"/>
            <a:ext cx="6415169" cy="807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800"/>
              <a:buFont typeface="Roboto Mono"/>
              <a:buNone/>
              <a:defRPr sz="1600" b="0" i="0" u="none" strike="noStrike" cap="none">
                <a:solidFill>
                  <a:schemeClr val="dk1"/>
                </a:solidFill>
                <a:latin typeface="Roboto Mono"/>
                <a:ea typeface="Roboto Mono"/>
                <a:cs typeface="Roboto Mono"/>
                <a:sym typeface="Roboto Mono"/>
              </a:defRPr>
            </a:lvl1pPr>
            <a:lvl2pPr marL="914400" marR="0" lvl="1" indent="-317500" algn="ctr" rtl="0">
              <a:lnSpc>
                <a:spcPct val="100000"/>
              </a:lnSpc>
              <a:spcBef>
                <a:spcPts val="0"/>
              </a:spcBef>
              <a:spcAft>
                <a:spcPts val="0"/>
              </a:spcAft>
              <a:buClr>
                <a:schemeClr val="dk1"/>
              </a:buClr>
              <a:buSzPts val="2800"/>
              <a:buFont typeface="Roboto Mono"/>
              <a:buNone/>
              <a:defRPr sz="2800" b="0" i="0" u="none" strike="noStrike" cap="none">
                <a:solidFill>
                  <a:schemeClr val="dk1"/>
                </a:solidFill>
                <a:latin typeface="Roboto Mono"/>
                <a:ea typeface="Roboto Mono"/>
                <a:cs typeface="Roboto Mono"/>
                <a:sym typeface="Roboto Mono"/>
              </a:defRPr>
            </a:lvl2pPr>
            <a:lvl3pPr marL="1371600" marR="0" lvl="2" indent="-317500" algn="ctr" rtl="0">
              <a:lnSpc>
                <a:spcPct val="100000"/>
              </a:lnSpc>
              <a:spcBef>
                <a:spcPts val="0"/>
              </a:spcBef>
              <a:spcAft>
                <a:spcPts val="0"/>
              </a:spcAft>
              <a:buClr>
                <a:schemeClr val="dk1"/>
              </a:buClr>
              <a:buSzPts val="2800"/>
              <a:buFont typeface="Roboto Mono"/>
              <a:buNone/>
              <a:defRPr sz="2800" b="0" i="0" u="none" strike="noStrike" cap="none">
                <a:solidFill>
                  <a:schemeClr val="dk1"/>
                </a:solidFill>
                <a:latin typeface="Roboto Mono"/>
                <a:ea typeface="Roboto Mono"/>
                <a:cs typeface="Roboto Mono"/>
                <a:sym typeface="Roboto Mono"/>
              </a:defRPr>
            </a:lvl3pPr>
            <a:lvl4pPr marL="1828800" marR="0" lvl="3" indent="-317500" algn="ctr" rtl="0">
              <a:lnSpc>
                <a:spcPct val="100000"/>
              </a:lnSpc>
              <a:spcBef>
                <a:spcPts val="0"/>
              </a:spcBef>
              <a:spcAft>
                <a:spcPts val="0"/>
              </a:spcAft>
              <a:buClr>
                <a:schemeClr val="dk1"/>
              </a:buClr>
              <a:buSzPts val="2800"/>
              <a:buFont typeface="Roboto Mono"/>
              <a:buNone/>
              <a:defRPr sz="2800" b="0" i="0" u="none" strike="noStrike" cap="none">
                <a:solidFill>
                  <a:schemeClr val="dk1"/>
                </a:solidFill>
                <a:latin typeface="Roboto Mono"/>
                <a:ea typeface="Roboto Mono"/>
                <a:cs typeface="Roboto Mono"/>
                <a:sym typeface="Roboto Mono"/>
              </a:defRPr>
            </a:lvl4pPr>
            <a:lvl5pPr marL="2286000" marR="0" lvl="4" indent="-317500" algn="ctr" rtl="0">
              <a:lnSpc>
                <a:spcPct val="100000"/>
              </a:lnSpc>
              <a:spcBef>
                <a:spcPts val="0"/>
              </a:spcBef>
              <a:spcAft>
                <a:spcPts val="0"/>
              </a:spcAft>
              <a:buClr>
                <a:schemeClr val="dk1"/>
              </a:buClr>
              <a:buSzPts val="2800"/>
              <a:buFont typeface="Roboto Mono"/>
              <a:buNone/>
              <a:defRPr sz="2800" b="0" i="0" u="none" strike="noStrike" cap="none">
                <a:solidFill>
                  <a:schemeClr val="dk1"/>
                </a:solidFill>
                <a:latin typeface="Roboto Mono"/>
                <a:ea typeface="Roboto Mono"/>
                <a:cs typeface="Roboto Mono"/>
                <a:sym typeface="Roboto Mono"/>
              </a:defRPr>
            </a:lvl5pPr>
            <a:lvl6pPr marL="2743200" marR="0" lvl="5" indent="-317500" algn="ctr" rtl="0">
              <a:lnSpc>
                <a:spcPct val="100000"/>
              </a:lnSpc>
              <a:spcBef>
                <a:spcPts val="0"/>
              </a:spcBef>
              <a:spcAft>
                <a:spcPts val="0"/>
              </a:spcAft>
              <a:buClr>
                <a:schemeClr val="dk1"/>
              </a:buClr>
              <a:buSzPts val="2800"/>
              <a:buFont typeface="Roboto Mono"/>
              <a:buNone/>
              <a:defRPr sz="2800" b="0" i="0" u="none" strike="noStrike" cap="none">
                <a:solidFill>
                  <a:schemeClr val="dk1"/>
                </a:solidFill>
                <a:latin typeface="Roboto Mono"/>
                <a:ea typeface="Roboto Mono"/>
                <a:cs typeface="Roboto Mono"/>
                <a:sym typeface="Roboto Mono"/>
              </a:defRPr>
            </a:lvl6pPr>
            <a:lvl7pPr marL="3200400" marR="0" lvl="6" indent="-317500" algn="ctr" rtl="0">
              <a:lnSpc>
                <a:spcPct val="100000"/>
              </a:lnSpc>
              <a:spcBef>
                <a:spcPts val="0"/>
              </a:spcBef>
              <a:spcAft>
                <a:spcPts val="0"/>
              </a:spcAft>
              <a:buClr>
                <a:schemeClr val="dk1"/>
              </a:buClr>
              <a:buSzPts val="2800"/>
              <a:buFont typeface="Roboto Mono"/>
              <a:buNone/>
              <a:defRPr sz="2800" b="0" i="0" u="none" strike="noStrike" cap="none">
                <a:solidFill>
                  <a:schemeClr val="dk1"/>
                </a:solidFill>
                <a:latin typeface="Roboto Mono"/>
                <a:ea typeface="Roboto Mono"/>
                <a:cs typeface="Roboto Mono"/>
                <a:sym typeface="Roboto Mono"/>
              </a:defRPr>
            </a:lvl7pPr>
            <a:lvl8pPr marL="3657600" marR="0" lvl="7" indent="-317500" algn="ctr" rtl="0">
              <a:lnSpc>
                <a:spcPct val="100000"/>
              </a:lnSpc>
              <a:spcBef>
                <a:spcPts val="0"/>
              </a:spcBef>
              <a:spcAft>
                <a:spcPts val="0"/>
              </a:spcAft>
              <a:buClr>
                <a:schemeClr val="dk1"/>
              </a:buClr>
              <a:buSzPts val="2800"/>
              <a:buFont typeface="Roboto Mono"/>
              <a:buNone/>
              <a:defRPr sz="2800" b="0" i="0" u="none" strike="noStrike" cap="none">
                <a:solidFill>
                  <a:schemeClr val="dk1"/>
                </a:solidFill>
                <a:latin typeface="Roboto Mono"/>
                <a:ea typeface="Roboto Mono"/>
                <a:cs typeface="Roboto Mono"/>
                <a:sym typeface="Roboto Mono"/>
              </a:defRPr>
            </a:lvl8pPr>
            <a:lvl9pPr marL="4114800" marR="0" lvl="8" indent="-317500" algn="ctr" rtl="0">
              <a:lnSpc>
                <a:spcPct val="100000"/>
              </a:lnSpc>
              <a:spcBef>
                <a:spcPts val="0"/>
              </a:spcBef>
              <a:spcAft>
                <a:spcPts val="0"/>
              </a:spcAft>
              <a:buClr>
                <a:schemeClr val="dk1"/>
              </a:buClr>
              <a:buSzPts val="2800"/>
              <a:buFont typeface="Roboto Mono"/>
              <a:buNone/>
              <a:defRPr sz="2800" b="0" i="0" u="none" strike="noStrike" cap="none">
                <a:solidFill>
                  <a:schemeClr val="dk1"/>
                </a:solidFill>
                <a:latin typeface="Roboto Mono"/>
                <a:ea typeface="Roboto Mono"/>
                <a:cs typeface="Roboto Mono"/>
                <a:sym typeface="Roboto Mono"/>
              </a:defRPr>
            </a:lvl9pPr>
          </a:lstStyle>
          <a:p>
            <a:pPr marL="0" indent="0">
              <a:spcAft>
                <a:spcPts val="1200"/>
              </a:spcAft>
            </a:pPr>
            <a:r>
              <a:rPr lang="en-US" sz="6000" b="1">
                <a:effectLst>
                  <a:outerShdw blurRad="38100" dist="38100" dir="2700000" algn="tl">
                    <a:srgbClr val="000000">
                      <a:alpha val="43137"/>
                    </a:srgbClr>
                  </a:outerShdw>
                </a:effectLst>
                <a:latin typeface="Amatic SC" panose="00000500000000000000" pitchFamily="2" charset="-79"/>
                <a:cs typeface="Amatic SC" panose="00000500000000000000" pitchFamily="2" charset="-79"/>
              </a:rPr>
              <a:t>Phân tích và thiết kế</a:t>
            </a:r>
          </a:p>
        </p:txBody>
      </p:sp>
      <p:sp>
        <p:nvSpPr>
          <p:cNvPr id="3" name="Google Shape;318;p43">
            <a:extLst>
              <a:ext uri="{FF2B5EF4-FFF2-40B4-BE49-F238E27FC236}">
                <a16:creationId xmlns:a16="http://schemas.microsoft.com/office/drawing/2014/main" id="{7C83F866-2EFC-8D94-BA39-E123EE938BB7}"/>
              </a:ext>
            </a:extLst>
          </p:cNvPr>
          <p:cNvSpPr txBox="1">
            <a:spLocks/>
          </p:cNvSpPr>
          <p:nvPr/>
        </p:nvSpPr>
        <p:spPr>
          <a:xfrm>
            <a:off x="700349" y="820442"/>
            <a:ext cx="7743300" cy="118050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600"/>
              <a:buFont typeface="Reggae One"/>
              <a:buNone/>
              <a:defRPr sz="3600" b="1" i="0" u="none" strike="noStrike" cap="none">
                <a:solidFill>
                  <a:schemeClr val="dk2"/>
                </a:solidFill>
                <a:latin typeface="Reggae One"/>
                <a:ea typeface="Reggae One"/>
                <a:cs typeface="Reggae One"/>
                <a:sym typeface="Reggae One"/>
              </a:defRPr>
            </a:lvl1pPr>
            <a:lvl2pPr marR="0" lvl="1" algn="ctr" rtl="0">
              <a:lnSpc>
                <a:spcPct val="100000"/>
              </a:lnSpc>
              <a:spcBef>
                <a:spcPts val="0"/>
              </a:spcBef>
              <a:spcAft>
                <a:spcPts val="0"/>
              </a:spcAft>
              <a:buClr>
                <a:schemeClr val="dk2"/>
              </a:buClr>
              <a:buSzPts val="3600"/>
              <a:buFont typeface="Reggae One"/>
              <a:buNone/>
              <a:defRPr sz="3600" b="1" i="0" u="none" strike="noStrike" cap="none">
                <a:solidFill>
                  <a:schemeClr val="dk2"/>
                </a:solidFill>
                <a:latin typeface="Reggae One"/>
                <a:ea typeface="Reggae One"/>
                <a:cs typeface="Reggae One"/>
                <a:sym typeface="Reggae One"/>
              </a:defRPr>
            </a:lvl2pPr>
            <a:lvl3pPr marR="0" lvl="2" algn="ctr" rtl="0">
              <a:lnSpc>
                <a:spcPct val="100000"/>
              </a:lnSpc>
              <a:spcBef>
                <a:spcPts val="0"/>
              </a:spcBef>
              <a:spcAft>
                <a:spcPts val="0"/>
              </a:spcAft>
              <a:buClr>
                <a:schemeClr val="dk2"/>
              </a:buClr>
              <a:buSzPts val="3600"/>
              <a:buFont typeface="Reggae One"/>
              <a:buNone/>
              <a:defRPr sz="3600" b="1" i="0" u="none" strike="noStrike" cap="none">
                <a:solidFill>
                  <a:schemeClr val="dk2"/>
                </a:solidFill>
                <a:latin typeface="Reggae One"/>
                <a:ea typeface="Reggae One"/>
                <a:cs typeface="Reggae One"/>
                <a:sym typeface="Reggae One"/>
              </a:defRPr>
            </a:lvl3pPr>
            <a:lvl4pPr marR="0" lvl="3" algn="ctr" rtl="0">
              <a:lnSpc>
                <a:spcPct val="100000"/>
              </a:lnSpc>
              <a:spcBef>
                <a:spcPts val="0"/>
              </a:spcBef>
              <a:spcAft>
                <a:spcPts val="0"/>
              </a:spcAft>
              <a:buClr>
                <a:schemeClr val="dk2"/>
              </a:buClr>
              <a:buSzPts val="3600"/>
              <a:buFont typeface="Reggae One"/>
              <a:buNone/>
              <a:defRPr sz="3600" b="1" i="0" u="none" strike="noStrike" cap="none">
                <a:solidFill>
                  <a:schemeClr val="dk2"/>
                </a:solidFill>
                <a:latin typeface="Reggae One"/>
                <a:ea typeface="Reggae One"/>
                <a:cs typeface="Reggae One"/>
                <a:sym typeface="Reggae One"/>
              </a:defRPr>
            </a:lvl4pPr>
            <a:lvl5pPr marR="0" lvl="4" algn="ctr" rtl="0">
              <a:lnSpc>
                <a:spcPct val="100000"/>
              </a:lnSpc>
              <a:spcBef>
                <a:spcPts val="0"/>
              </a:spcBef>
              <a:spcAft>
                <a:spcPts val="0"/>
              </a:spcAft>
              <a:buClr>
                <a:schemeClr val="dk2"/>
              </a:buClr>
              <a:buSzPts val="3600"/>
              <a:buFont typeface="Reggae One"/>
              <a:buNone/>
              <a:defRPr sz="3600" b="1" i="0" u="none" strike="noStrike" cap="none">
                <a:solidFill>
                  <a:schemeClr val="dk2"/>
                </a:solidFill>
                <a:latin typeface="Reggae One"/>
                <a:ea typeface="Reggae One"/>
                <a:cs typeface="Reggae One"/>
                <a:sym typeface="Reggae One"/>
              </a:defRPr>
            </a:lvl5pPr>
            <a:lvl6pPr marR="0" lvl="5" algn="ctr" rtl="0">
              <a:lnSpc>
                <a:spcPct val="100000"/>
              </a:lnSpc>
              <a:spcBef>
                <a:spcPts val="0"/>
              </a:spcBef>
              <a:spcAft>
                <a:spcPts val="0"/>
              </a:spcAft>
              <a:buClr>
                <a:schemeClr val="dk2"/>
              </a:buClr>
              <a:buSzPts val="3600"/>
              <a:buFont typeface="Reggae One"/>
              <a:buNone/>
              <a:defRPr sz="3600" b="1" i="0" u="none" strike="noStrike" cap="none">
                <a:solidFill>
                  <a:schemeClr val="dk2"/>
                </a:solidFill>
                <a:latin typeface="Reggae One"/>
                <a:ea typeface="Reggae One"/>
                <a:cs typeface="Reggae One"/>
                <a:sym typeface="Reggae One"/>
              </a:defRPr>
            </a:lvl6pPr>
            <a:lvl7pPr marR="0" lvl="6" algn="ctr" rtl="0">
              <a:lnSpc>
                <a:spcPct val="100000"/>
              </a:lnSpc>
              <a:spcBef>
                <a:spcPts val="0"/>
              </a:spcBef>
              <a:spcAft>
                <a:spcPts val="0"/>
              </a:spcAft>
              <a:buClr>
                <a:schemeClr val="dk2"/>
              </a:buClr>
              <a:buSzPts val="3600"/>
              <a:buFont typeface="Reggae One"/>
              <a:buNone/>
              <a:defRPr sz="3600" b="1" i="0" u="none" strike="noStrike" cap="none">
                <a:solidFill>
                  <a:schemeClr val="dk2"/>
                </a:solidFill>
                <a:latin typeface="Reggae One"/>
                <a:ea typeface="Reggae One"/>
                <a:cs typeface="Reggae One"/>
                <a:sym typeface="Reggae One"/>
              </a:defRPr>
            </a:lvl7pPr>
            <a:lvl8pPr marR="0" lvl="7" algn="ctr" rtl="0">
              <a:lnSpc>
                <a:spcPct val="100000"/>
              </a:lnSpc>
              <a:spcBef>
                <a:spcPts val="0"/>
              </a:spcBef>
              <a:spcAft>
                <a:spcPts val="0"/>
              </a:spcAft>
              <a:buClr>
                <a:schemeClr val="dk2"/>
              </a:buClr>
              <a:buSzPts val="3600"/>
              <a:buFont typeface="Reggae One"/>
              <a:buNone/>
              <a:defRPr sz="3600" b="1" i="0" u="none" strike="noStrike" cap="none">
                <a:solidFill>
                  <a:schemeClr val="dk2"/>
                </a:solidFill>
                <a:latin typeface="Reggae One"/>
                <a:ea typeface="Reggae One"/>
                <a:cs typeface="Reggae One"/>
                <a:sym typeface="Reggae One"/>
              </a:defRPr>
            </a:lvl8pPr>
            <a:lvl9pPr marR="0" lvl="8" algn="ctr" rtl="0">
              <a:lnSpc>
                <a:spcPct val="100000"/>
              </a:lnSpc>
              <a:spcBef>
                <a:spcPts val="0"/>
              </a:spcBef>
              <a:spcAft>
                <a:spcPts val="0"/>
              </a:spcAft>
              <a:buClr>
                <a:schemeClr val="dk2"/>
              </a:buClr>
              <a:buSzPts val="3600"/>
              <a:buFont typeface="Reggae One"/>
              <a:buNone/>
              <a:defRPr sz="3600" b="1" i="0" u="none" strike="noStrike" cap="none">
                <a:solidFill>
                  <a:schemeClr val="dk2"/>
                </a:solidFill>
                <a:latin typeface="Reggae One"/>
                <a:ea typeface="Reggae One"/>
                <a:cs typeface="Reggae One"/>
                <a:sym typeface="Reggae One"/>
              </a:defRPr>
            </a:lvl9pPr>
          </a:lstStyle>
          <a:p>
            <a:r>
              <a:rPr lang="en" sz="8400"/>
              <a:t>02</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5" name="Google Shape;355;p48"/>
          <p:cNvSpPr txBox="1">
            <a:spLocks noGrp="1"/>
          </p:cNvSpPr>
          <p:nvPr>
            <p:ph type="title"/>
          </p:nvPr>
        </p:nvSpPr>
        <p:spPr>
          <a:xfrm>
            <a:off x="496016" y="403517"/>
            <a:ext cx="7726200" cy="5727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sz="4400">
                <a:latin typeface="Amatic SC" panose="00000500000000000000" pitchFamily="2" charset="-79"/>
                <a:cs typeface="Amatic SC" panose="00000500000000000000" pitchFamily="2" charset="-79"/>
              </a:rPr>
              <a:t>Logo game và model nhân vật chính</a:t>
            </a:r>
            <a:endParaRPr sz="4400">
              <a:latin typeface="Amatic SC" panose="00000500000000000000" pitchFamily="2" charset="-79"/>
              <a:cs typeface="Amatic SC" panose="00000500000000000000" pitchFamily="2" charset="-79"/>
            </a:endParaRPr>
          </a:p>
        </p:txBody>
      </p:sp>
      <p:pic>
        <p:nvPicPr>
          <p:cNvPr id="11" name="Picture 10">
            <a:extLst>
              <a:ext uri="{FF2B5EF4-FFF2-40B4-BE49-F238E27FC236}">
                <a16:creationId xmlns:a16="http://schemas.microsoft.com/office/drawing/2014/main" id="{8EAA5A15-8D83-1BC7-0944-8AB53287C2EC}"/>
              </a:ext>
            </a:extLst>
          </p:cNvPr>
          <p:cNvPicPr>
            <a:picLocks noChangeAspect="1"/>
          </p:cNvPicPr>
          <p:nvPr/>
        </p:nvPicPr>
        <p:blipFill>
          <a:blip r:embed="rId3"/>
          <a:stretch>
            <a:fillRect/>
          </a:stretch>
        </p:blipFill>
        <p:spPr>
          <a:xfrm>
            <a:off x="1133147" y="1182413"/>
            <a:ext cx="3070334" cy="3070334"/>
          </a:xfrm>
          <a:prstGeom prst="rect">
            <a:avLst/>
          </a:prstGeom>
        </p:spPr>
      </p:pic>
      <p:sp>
        <p:nvSpPr>
          <p:cNvPr id="12" name="Google Shape;333;p45">
            <a:extLst>
              <a:ext uri="{FF2B5EF4-FFF2-40B4-BE49-F238E27FC236}">
                <a16:creationId xmlns:a16="http://schemas.microsoft.com/office/drawing/2014/main" id="{C3BEF216-6709-2505-DE97-9F2EE17C600C}"/>
              </a:ext>
            </a:extLst>
          </p:cNvPr>
          <p:cNvSpPr txBox="1">
            <a:spLocks/>
          </p:cNvSpPr>
          <p:nvPr/>
        </p:nvSpPr>
        <p:spPr>
          <a:xfrm>
            <a:off x="1211973" y="3538297"/>
            <a:ext cx="1850087" cy="142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100"/>
              <a:buFont typeface="Roboto Mono"/>
              <a:buNone/>
              <a:defRPr sz="1400" b="0" i="0" u="none" strike="noStrike" cap="none">
                <a:solidFill>
                  <a:schemeClr val="dk1"/>
                </a:solidFill>
                <a:latin typeface="Roboto Mono"/>
                <a:ea typeface="Roboto Mono"/>
                <a:cs typeface="Roboto Mono"/>
                <a:sym typeface="Roboto Mono"/>
              </a:defRPr>
            </a:lvl1pPr>
            <a:lvl2pPr marL="914400" marR="0" lvl="1"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2pPr>
            <a:lvl3pPr marL="1371600" marR="0" lvl="2"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3pPr>
            <a:lvl4pPr marL="1828800" marR="0" lvl="3"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4pPr>
            <a:lvl5pPr marL="2286000" marR="0" lvl="4"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5pPr>
            <a:lvl6pPr marL="2743200" marR="0" lvl="5"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6pPr>
            <a:lvl7pPr marL="3200400" marR="0" lvl="6"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7pPr>
            <a:lvl8pPr marL="3657600" marR="0" lvl="7"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8pPr>
            <a:lvl9pPr marL="4114800" marR="0" lvl="8"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9pPr>
          </a:lstStyle>
          <a:p>
            <a:pPr indent="457200" algn="ctr">
              <a:lnSpc>
                <a:spcPct val="150000"/>
              </a:lnSpc>
              <a:spcAft>
                <a:spcPts val="1000"/>
              </a:spcAft>
            </a:pPr>
            <a:r>
              <a:rPr lang="en-US" sz="3600">
                <a:effectLst/>
                <a:latin typeface="Bahnschrift SemiBold Condensed" panose="020B0502040204020203" pitchFamily="34" charset="0"/>
                <a:ea typeface="Calibri" panose="020F0502020204030204" pitchFamily="34" charset="0"/>
                <a:cs typeface="Times New Roman" panose="02020603050405020304" pitchFamily="18" charset="0"/>
              </a:rPr>
              <a:t>Logo</a:t>
            </a:r>
          </a:p>
        </p:txBody>
      </p:sp>
      <p:sp>
        <p:nvSpPr>
          <p:cNvPr id="13" name="Google Shape;333;p45">
            <a:extLst>
              <a:ext uri="{FF2B5EF4-FFF2-40B4-BE49-F238E27FC236}">
                <a16:creationId xmlns:a16="http://schemas.microsoft.com/office/drawing/2014/main" id="{4F9D9B96-54DB-A441-B148-A7D5D8C2450C}"/>
              </a:ext>
            </a:extLst>
          </p:cNvPr>
          <p:cNvSpPr txBox="1">
            <a:spLocks/>
          </p:cNvSpPr>
          <p:nvPr/>
        </p:nvSpPr>
        <p:spPr>
          <a:xfrm>
            <a:off x="4282307" y="3538297"/>
            <a:ext cx="3813287" cy="142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r" rtl="0">
              <a:lnSpc>
                <a:spcPct val="100000"/>
              </a:lnSpc>
              <a:spcBef>
                <a:spcPts val="0"/>
              </a:spcBef>
              <a:spcAft>
                <a:spcPts val="0"/>
              </a:spcAft>
              <a:buClr>
                <a:schemeClr val="dk1"/>
              </a:buClr>
              <a:buSzPts val="2100"/>
              <a:buFont typeface="Roboto Mono"/>
              <a:buNone/>
              <a:defRPr sz="1400" b="0" i="0" u="none" strike="noStrike" cap="none">
                <a:solidFill>
                  <a:schemeClr val="dk1"/>
                </a:solidFill>
                <a:latin typeface="Roboto Mono"/>
                <a:ea typeface="Roboto Mono"/>
                <a:cs typeface="Roboto Mono"/>
                <a:sym typeface="Roboto Mono"/>
              </a:defRPr>
            </a:lvl1pPr>
            <a:lvl2pPr marL="914400" marR="0" lvl="1"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2pPr>
            <a:lvl3pPr marL="1371600" marR="0" lvl="2"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3pPr>
            <a:lvl4pPr marL="1828800" marR="0" lvl="3"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4pPr>
            <a:lvl5pPr marL="2286000" marR="0" lvl="4"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5pPr>
            <a:lvl6pPr marL="2743200" marR="0" lvl="5"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6pPr>
            <a:lvl7pPr marL="3200400" marR="0" lvl="6"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7pPr>
            <a:lvl8pPr marL="3657600" marR="0" lvl="7"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8pPr>
            <a:lvl9pPr marL="4114800" marR="0" lvl="8" indent="-317500" algn="ctr" rtl="0">
              <a:lnSpc>
                <a:spcPct val="100000"/>
              </a:lnSpc>
              <a:spcBef>
                <a:spcPts val="0"/>
              </a:spcBef>
              <a:spcAft>
                <a:spcPts val="0"/>
              </a:spcAft>
              <a:buClr>
                <a:schemeClr val="dk1"/>
              </a:buClr>
              <a:buSzPts val="2100"/>
              <a:buFont typeface="Roboto Mono"/>
              <a:buNone/>
              <a:defRPr sz="2100" b="0" i="0" u="none" strike="noStrike" cap="none">
                <a:solidFill>
                  <a:schemeClr val="dk1"/>
                </a:solidFill>
                <a:latin typeface="Roboto Mono"/>
                <a:ea typeface="Roboto Mono"/>
                <a:cs typeface="Roboto Mono"/>
                <a:sym typeface="Roboto Mono"/>
              </a:defRPr>
            </a:lvl9pPr>
          </a:lstStyle>
          <a:p>
            <a:pPr indent="457200" algn="ctr">
              <a:lnSpc>
                <a:spcPct val="150000"/>
              </a:lnSpc>
              <a:spcAft>
                <a:spcPts val="1000"/>
              </a:spcAft>
            </a:pPr>
            <a:r>
              <a:rPr lang="en-US" sz="3600">
                <a:effectLst/>
                <a:latin typeface="Bahnschrift SemiBold Condensed" panose="020B0502040204020203" pitchFamily="34" charset="0"/>
                <a:ea typeface="Calibri" panose="020F0502020204030204" pitchFamily="34" charset="0"/>
                <a:cs typeface="Times New Roman" panose="02020603050405020304" pitchFamily="18" charset="0"/>
              </a:rPr>
              <a:t>Model nhân vật</a:t>
            </a:r>
          </a:p>
        </p:txBody>
      </p:sp>
      <p:pic>
        <p:nvPicPr>
          <p:cNvPr id="15" name="Picture 14">
            <a:extLst>
              <a:ext uri="{FF2B5EF4-FFF2-40B4-BE49-F238E27FC236}">
                <a16:creationId xmlns:a16="http://schemas.microsoft.com/office/drawing/2014/main" id="{A942E9ED-2305-A23D-1933-12136F1F9EC3}"/>
              </a:ext>
            </a:extLst>
          </p:cNvPr>
          <p:cNvPicPr>
            <a:picLocks noChangeAspect="1"/>
          </p:cNvPicPr>
          <p:nvPr/>
        </p:nvPicPr>
        <p:blipFill>
          <a:blip r:embed="rId4"/>
          <a:stretch>
            <a:fillRect/>
          </a:stretch>
        </p:blipFill>
        <p:spPr>
          <a:xfrm>
            <a:off x="6020196" y="1374232"/>
            <a:ext cx="1025528" cy="2133352"/>
          </a:xfrm>
          <a:prstGeom prst="rect">
            <a:avLst/>
          </a:prstGeom>
        </p:spPr>
      </p:pic>
      <p:pic>
        <p:nvPicPr>
          <p:cNvPr id="17" name="Picture 16">
            <a:extLst>
              <a:ext uri="{FF2B5EF4-FFF2-40B4-BE49-F238E27FC236}">
                <a16:creationId xmlns:a16="http://schemas.microsoft.com/office/drawing/2014/main" id="{EA64A8C7-6B49-03A4-4BDE-612D712AB3CF}"/>
              </a:ext>
            </a:extLst>
          </p:cNvPr>
          <p:cNvPicPr>
            <a:picLocks noChangeAspect="1"/>
          </p:cNvPicPr>
          <p:nvPr/>
        </p:nvPicPr>
        <p:blipFill>
          <a:blip r:embed="rId5"/>
          <a:stretch>
            <a:fillRect/>
          </a:stretch>
        </p:blipFill>
        <p:spPr>
          <a:xfrm>
            <a:off x="7199029" y="1367902"/>
            <a:ext cx="772311" cy="2139682"/>
          </a:xfrm>
          <a:prstGeom prst="rect">
            <a:avLst/>
          </a:prstGeom>
        </p:spPr>
      </p:pic>
      <p:pic>
        <p:nvPicPr>
          <p:cNvPr id="19" name="Picture 18">
            <a:extLst>
              <a:ext uri="{FF2B5EF4-FFF2-40B4-BE49-F238E27FC236}">
                <a16:creationId xmlns:a16="http://schemas.microsoft.com/office/drawing/2014/main" id="{AE415B29-F280-35B2-4BA0-C79ED94C2725}"/>
              </a:ext>
            </a:extLst>
          </p:cNvPr>
          <p:cNvPicPr>
            <a:picLocks noChangeAspect="1"/>
          </p:cNvPicPr>
          <p:nvPr/>
        </p:nvPicPr>
        <p:blipFill>
          <a:blip r:embed="rId6"/>
          <a:stretch>
            <a:fillRect/>
          </a:stretch>
        </p:blipFill>
        <p:spPr>
          <a:xfrm>
            <a:off x="4827969" y="1423405"/>
            <a:ext cx="1038922" cy="208417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sp>
        <p:nvSpPr>
          <p:cNvPr id="4" name="Google Shape;355;p48">
            <a:extLst>
              <a:ext uri="{FF2B5EF4-FFF2-40B4-BE49-F238E27FC236}">
                <a16:creationId xmlns:a16="http://schemas.microsoft.com/office/drawing/2014/main" id="{ED49B228-573C-575E-777E-64EDADA85C54}"/>
              </a:ext>
            </a:extLst>
          </p:cNvPr>
          <p:cNvSpPr txBox="1">
            <a:spLocks/>
          </p:cNvSpPr>
          <p:nvPr/>
        </p:nvSpPr>
        <p:spPr>
          <a:xfrm>
            <a:off x="708900" y="380368"/>
            <a:ext cx="7726200" cy="572700"/>
          </a:xfrm>
          <a:prstGeom prst="rect">
            <a:avLst/>
          </a:prstGeom>
          <a:noFill/>
          <a:ln>
            <a:noFill/>
          </a:ln>
          <a:effectLst>
            <a:outerShdw blurRad="57150" dist="19050" dir="5400000" algn="bl" rotWithShape="0">
              <a:schemeClr val="dk2">
                <a:alpha val="50000"/>
              </a:schemeClr>
            </a:outerShdw>
          </a:effectLst>
        </p:spPr>
        <p:txBody>
          <a:bodyPr spcFirstLastPara="1" wrap="square" lIns="91425" tIns="0"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1pPr>
            <a:lvl2pPr marR="0" lvl="1"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2pPr>
            <a:lvl3pPr marR="0" lvl="2"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3pPr>
            <a:lvl4pPr marR="0" lvl="3"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4pPr>
            <a:lvl5pPr marR="0" lvl="4"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5pPr>
            <a:lvl6pPr marR="0" lvl="5"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6pPr>
            <a:lvl7pPr marR="0" lvl="6"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7pPr>
            <a:lvl8pPr marR="0" lvl="7"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8pPr>
            <a:lvl9pPr marR="0" lvl="8" algn="l" rtl="0">
              <a:lnSpc>
                <a:spcPct val="100000"/>
              </a:lnSpc>
              <a:spcBef>
                <a:spcPts val="0"/>
              </a:spcBef>
              <a:spcAft>
                <a:spcPts val="0"/>
              </a:spcAft>
              <a:buClr>
                <a:schemeClr val="dk2"/>
              </a:buClr>
              <a:buSzPts val="3000"/>
              <a:buFont typeface="Reggae One"/>
              <a:buNone/>
              <a:defRPr sz="3000" b="1" i="0" u="none" strike="noStrike" cap="none">
                <a:solidFill>
                  <a:schemeClr val="dk2"/>
                </a:solidFill>
                <a:latin typeface="Reggae One"/>
                <a:ea typeface="Reggae One"/>
                <a:cs typeface="Reggae One"/>
                <a:sym typeface="Reggae One"/>
              </a:defRPr>
            </a:lvl9pPr>
          </a:lstStyle>
          <a:p>
            <a:r>
              <a:rPr lang="en-US" sz="4400">
                <a:latin typeface="Amatic SC" panose="00000500000000000000" pitchFamily="2" charset="-79"/>
                <a:cs typeface="Amatic SC" panose="00000500000000000000" pitchFamily="2" charset="-79"/>
              </a:rPr>
              <a:t>Cách chơi chính</a:t>
            </a:r>
          </a:p>
        </p:txBody>
      </p:sp>
      <p:sp>
        <p:nvSpPr>
          <p:cNvPr id="10" name="Subtitle 9">
            <a:extLst>
              <a:ext uri="{FF2B5EF4-FFF2-40B4-BE49-F238E27FC236}">
                <a16:creationId xmlns:a16="http://schemas.microsoft.com/office/drawing/2014/main" id="{DABA6BE8-3B06-895F-AAE6-E4E3F8F77FAD}"/>
              </a:ext>
            </a:extLst>
          </p:cNvPr>
          <p:cNvSpPr>
            <a:spLocks noGrp="1"/>
          </p:cNvSpPr>
          <p:nvPr>
            <p:ph type="subTitle" idx="3"/>
          </p:nvPr>
        </p:nvSpPr>
        <p:spPr>
          <a:xfrm>
            <a:off x="1070658" y="1834103"/>
            <a:ext cx="7002684" cy="1985543"/>
          </a:xfrm>
        </p:spPr>
        <p:txBody>
          <a:bodyPr/>
          <a:lstStyle/>
          <a:p>
            <a:pPr algn="l">
              <a:lnSpc>
                <a:spcPct val="150000"/>
              </a:lnSpc>
              <a:spcAft>
                <a:spcPts val="1000"/>
              </a:spcAft>
            </a:pPr>
            <a:r>
              <a:rPr lang="en-US">
                <a:solidFill>
                  <a:schemeClr val="bg2"/>
                </a:solidFill>
                <a:effectLst/>
                <a:latin typeface="Bahnschrift SemiBold Condensed" panose="020B0502040204020203" pitchFamily="34" charset="0"/>
                <a:ea typeface="Calibri" panose="020F0502020204030204" pitchFamily="34" charset="0"/>
                <a:cs typeface="Times New Roman" panose="02020603050405020304" pitchFamily="18" charset="0"/>
              </a:rPr>
              <a:t>	</a:t>
            </a:r>
            <a:r>
              <a:rPr lang="vi-VN">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Người chơi </a:t>
            </a:r>
            <a:r>
              <a:rPr lang="en-US">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rPr>
              <a:t>có nhiệm vụ di chuyển giữa các khu vực, vượt qua các chướng ngại vật, bẫy, thu thập các mảnh chìa khóa nằm rải rác khắp bản đồ</a:t>
            </a:r>
            <a:r>
              <a:rPr lang="en-US">
                <a:solidFill>
                  <a:schemeClr val="tx1"/>
                </a:solidFill>
                <a:latin typeface="Bahnschrift SemiBold Condensed" panose="020B0502040204020203" pitchFamily="34" charset="0"/>
                <a:ea typeface="Calibri" panose="020F0502020204030204" pitchFamily="34" charset="0"/>
                <a:cs typeface="Times New Roman" panose="02020603050405020304" pitchFamily="18" charset="0"/>
              </a:rPr>
              <a:t> để mở khóa đường đến trùm cuối. </a:t>
            </a:r>
            <a:r>
              <a:rPr lang="vi-VN" b="0" i="0">
                <a:solidFill>
                  <a:schemeClr val="tx1"/>
                </a:solidFill>
                <a:effectLst/>
                <a:latin typeface="Bahnschrift SemiBold Condensed" panose="020B0502040204020203" pitchFamily="34" charset="0"/>
              </a:rPr>
              <a:t>Người chơi cũng có thể lựa chọn đi tìm và mở khóa các kỹ năng giúp cho việc khám phá dễ dàng hơn.</a:t>
            </a:r>
            <a:endParaRPr lang="en-US">
              <a:solidFill>
                <a:schemeClr val="tx1"/>
              </a:solidFill>
              <a:effectLst/>
              <a:latin typeface="Bahnschrift SemiBold Condensed" panose="020B0502040204020203" pitchFamily="34" charset="0"/>
              <a:ea typeface="Calibri" panose="020F0502020204030204" pitchFamily="34" charset="0"/>
              <a:cs typeface="Times New Roman" panose="02020603050405020304" pitchFamily="18" charset="0"/>
            </a:endParaRPr>
          </a:p>
          <a:p>
            <a:endParaRPr lang="en-US"/>
          </a:p>
        </p:txBody>
      </p:sp>
    </p:spTree>
  </p:cSld>
  <p:clrMapOvr>
    <a:masterClrMapping/>
  </p:clrMapOvr>
</p:sld>
</file>

<file path=ppt/theme/theme1.xml><?xml version="1.0" encoding="utf-8"?>
<a:theme xmlns:a="http://schemas.openxmlformats.org/drawingml/2006/main" name="Video Game's Samurai Characters by Slidesgo">
  <a:themeElements>
    <a:clrScheme name="Simple Light">
      <a:dk1>
        <a:srgbClr val="FFFFFF"/>
      </a:dk1>
      <a:lt1>
        <a:srgbClr val="7072B2"/>
      </a:lt1>
      <a:dk2>
        <a:srgbClr val="322347"/>
      </a:dk2>
      <a:lt2>
        <a:srgbClr val="EEEEEE"/>
      </a:lt2>
      <a:accent1>
        <a:srgbClr val="8F436B"/>
      </a:accent1>
      <a:accent2>
        <a:srgbClr val="57356D"/>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163</TotalTime>
  <Words>676</Words>
  <Application>Microsoft Office PowerPoint</Application>
  <PresentationFormat>On-screen Show (16:9)</PresentationFormat>
  <Paragraphs>74</Paragraphs>
  <Slides>17</Slides>
  <Notes>17</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0</vt:i4>
      </vt:variant>
      <vt:variant>
        <vt:lpstr>Slide Titles</vt:lpstr>
      </vt:variant>
      <vt:variant>
        <vt:i4>17</vt:i4>
      </vt:variant>
    </vt:vector>
  </HeadingPairs>
  <TitlesOfParts>
    <vt:vector size="24" baseType="lpstr">
      <vt:lpstr>Arial</vt:lpstr>
      <vt:lpstr>Roboto Mono</vt:lpstr>
      <vt:lpstr>Reggae One</vt:lpstr>
      <vt:lpstr>Amatic SC</vt:lpstr>
      <vt:lpstr>Bahnschrift SemiBold Condensed</vt:lpstr>
      <vt:lpstr>Roboto</vt:lpstr>
      <vt:lpstr>Video Game's Samurai Characters by Slidesgo</vt:lpstr>
      <vt:lpstr>XÂY DỰNG GAME 2D DRAGON’S CASTLE BẰNG UNITY</vt:lpstr>
      <vt:lpstr>Nội dung chính</vt:lpstr>
      <vt:lpstr>01</vt:lpstr>
      <vt:lpstr>Tóm tắt game</vt:lpstr>
      <vt:lpstr>Thể loại</vt:lpstr>
      <vt:lpstr>Công cụ sử dụng</vt:lpstr>
      <vt:lpstr>PowerPoint Presentation</vt:lpstr>
      <vt:lpstr>Logo game và model nhân vật chính</vt:lpstr>
      <vt:lpstr>PowerPoint Presentation</vt:lpstr>
      <vt:lpstr>PowerPoint Presentation</vt:lpstr>
      <vt:lpstr>PowerPoint Presentation</vt:lpstr>
      <vt:lpstr>PowerPoint Presentation</vt:lpstr>
      <vt:lpstr>03</vt:lpstr>
      <vt:lpstr>04</vt:lpstr>
      <vt:lpstr>KẾT QUẢ ĐẠT ĐƯỢC</vt:lpstr>
      <vt:lpstr>Hướng phát triển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XÂY DỰNG GAME 2D DRAGON’S CASTLE BẰNG UNITY</dc:title>
  <cp:lastModifiedBy>Nguyen Nhung</cp:lastModifiedBy>
  <cp:revision>16</cp:revision>
  <dcterms:modified xsi:type="dcterms:W3CDTF">2024-05-27T18:05:29Z</dcterms:modified>
</cp:coreProperties>
</file>